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82" r:id="rId11"/>
    <p:sldId id="266" r:id="rId12"/>
    <p:sldId id="283" r:id="rId13"/>
    <p:sldId id="267" r:id="rId14"/>
    <p:sldId id="284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78" r:id="rId28"/>
    <p:sldId id="286" r:id="rId29"/>
    <p:sldId id="288" r:id="rId30"/>
    <p:sldId id="289" r:id="rId31"/>
    <p:sldId id="290" r:id="rId32"/>
    <p:sldId id="291" r:id="rId33"/>
    <p:sldId id="287" r:id="rId34"/>
    <p:sldId id="292" r:id="rId35"/>
    <p:sldId id="293" r:id="rId36"/>
    <p:sldId id="294" r:id="rId37"/>
    <p:sldId id="295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104" y="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2014-5-5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6.jpeg"/><Relationship Id="rId18" Type="http://schemas.openxmlformats.org/officeDocument/2006/relationships/image" Target="../media/image91.gif"/><Relationship Id="rId26" Type="http://schemas.openxmlformats.org/officeDocument/2006/relationships/image" Target="../media/image22.png"/><Relationship Id="rId3" Type="http://schemas.openxmlformats.org/officeDocument/2006/relationships/image" Target="../media/image81.png"/><Relationship Id="rId21" Type="http://schemas.openxmlformats.org/officeDocument/2006/relationships/image" Target="../media/image94.png"/><Relationship Id="rId7" Type="http://schemas.openxmlformats.org/officeDocument/2006/relationships/image" Target="../media/image83.png"/><Relationship Id="rId12" Type="http://schemas.openxmlformats.org/officeDocument/2006/relationships/image" Target="../media/image21.png"/><Relationship Id="rId17" Type="http://schemas.openxmlformats.org/officeDocument/2006/relationships/image" Target="../media/image90.gif"/><Relationship Id="rId25" Type="http://schemas.openxmlformats.org/officeDocument/2006/relationships/image" Target="../media/image58.png"/><Relationship Id="rId33" Type="http://schemas.openxmlformats.org/officeDocument/2006/relationships/image" Target="../media/image102.png"/><Relationship Id="rId2" Type="http://schemas.openxmlformats.org/officeDocument/2006/relationships/image" Target="../media/image80.png"/><Relationship Id="rId16" Type="http://schemas.openxmlformats.org/officeDocument/2006/relationships/image" Target="../media/image89.gif"/><Relationship Id="rId20" Type="http://schemas.openxmlformats.org/officeDocument/2006/relationships/image" Target="../media/image93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3.png"/><Relationship Id="rId24" Type="http://schemas.openxmlformats.org/officeDocument/2006/relationships/image" Target="../media/image97.png"/><Relationship Id="rId32" Type="http://schemas.microsoft.com/office/2007/relationships/hdphoto" Target="../media/hdphoto5.wdp"/><Relationship Id="rId5" Type="http://schemas.openxmlformats.org/officeDocument/2006/relationships/image" Target="../media/image82.png"/><Relationship Id="rId15" Type="http://schemas.openxmlformats.org/officeDocument/2006/relationships/image" Target="../media/image88.gif"/><Relationship Id="rId23" Type="http://schemas.openxmlformats.org/officeDocument/2006/relationships/image" Target="../media/image96.png"/><Relationship Id="rId28" Type="http://schemas.openxmlformats.org/officeDocument/2006/relationships/image" Target="../media/image99.png"/><Relationship Id="rId10" Type="http://schemas.openxmlformats.org/officeDocument/2006/relationships/image" Target="../media/image85.png"/><Relationship Id="rId19" Type="http://schemas.openxmlformats.org/officeDocument/2006/relationships/image" Target="../media/image92.gif"/><Relationship Id="rId31" Type="http://schemas.openxmlformats.org/officeDocument/2006/relationships/image" Target="../media/image101.pn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87.jpeg"/><Relationship Id="rId22" Type="http://schemas.openxmlformats.org/officeDocument/2006/relationships/image" Target="../media/image95.png"/><Relationship Id="rId27" Type="http://schemas.openxmlformats.org/officeDocument/2006/relationships/image" Target="../media/image98.png"/><Relationship Id="rId30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2.png"/><Relationship Id="rId18" Type="http://schemas.openxmlformats.org/officeDocument/2006/relationships/image" Target="../media/image71.jpeg"/><Relationship Id="rId3" Type="http://schemas.openxmlformats.org/officeDocument/2006/relationships/image" Target="../media/image81.png"/><Relationship Id="rId21" Type="http://schemas.openxmlformats.org/officeDocument/2006/relationships/image" Target="../media/image104.png"/><Relationship Id="rId7" Type="http://schemas.openxmlformats.org/officeDocument/2006/relationships/image" Target="../media/image83.png"/><Relationship Id="rId12" Type="http://schemas.openxmlformats.org/officeDocument/2006/relationships/image" Target="../media/image21.png"/><Relationship Id="rId17" Type="http://schemas.openxmlformats.org/officeDocument/2006/relationships/image" Target="../media/image70.jpeg"/><Relationship Id="rId2" Type="http://schemas.openxmlformats.org/officeDocument/2006/relationships/image" Target="../media/image80.png"/><Relationship Id="rId16" Type="http://schemas.openxmlformats.org/officeDocument/2006/relationships/image" Target="../media/image103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3.png"/><Relationship Id="rId5" Type="http://schemas.openxmlformats.org/officeDocument/2006/relationships/image" Target="../media/image82.png"/><Relationship Id="rId15" Type="http://schemas.microsoft.com/office/2007/relationships/hdphoto" Target="../media/hdphoto5.wdp"/><Relationship Id="rId10" Type="http://schemas.openxmlformats.org/officeDocument/2006/relationships/image" Target="../media/image85.png"/><Relationship Id="rId19" Type="http://schemas.openxmlformats.org/officeDocument/2006/relationships/image" Target="../media/image72.jpe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101.png"/><Relationship Id="rId22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2.png"/><Relationship Id="rId18" Type="http://schemas.openxmlformats.org/officeDocument/2006/relationships/image" Target="../media/image71.jpeg"/><Relationship Id="rId3" Type="http://schemas.openxmlformats.org/officeDocument/2006/relationships/image" Target="../media/image81.png"/><Relationship Id="rId21" Type="http://schemas.openxmlformats.org/officeDocument/2006/relationships/image" Target="../media/image104.png"/><Relationship Id="rId7" Type="http://schemas.openxmlformats.org/officeDocument/2006/relationships/image" Target="../media/image83.png"/><Relationship Id="rId12" Type="http://schemas.openxmlformats.org/officeDocument/2006/relationships/image" Target="../media/image21.png"/><Relationship Id="rId17" Type="http://schemas.openxmlformats.org/officeDocument/2006/relationships/image" Target="../media/image70.jpeg"/><Relationship Id="rId2" Type="http://schemas.openxmlformats.org/officeDocument/2006/relationships/image" Target="../media/image80.png"/><Relationship Id="rId16" Type="http://schemas.openxmlformats.org/officeDocument/2006/relationships/image" Target="../media/image103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3.png"/><Relationship Id="rId5" Type="http://schemas.openxmlformats.org/officeDocument/2006/relationships/image" Target="../media/image82.png"/><Relationship Id="rId15" Type="http://schemas.microsoft.com/office/2007/relationships/hdphoto" Target="../media/hdphoto5.wdp"/><Relationship Id="rId10" Type="http://schemas.openxmlformats.org/officeDocument/2006/relationships/image" Target="../media/image85.png"/><Relationship Id="rId19" Type="http://schemas.openxmlformats.org/officeDocument/2006/relationships/image" Target="../media/image72.jpe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101.png"/><Relationship Id="rId22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jpeg"/><Relationship Id="rId18" Type="http://schemas.openxmlformats.org/officeDocument/2006/relationships/image" Target="../media/image117.png"/><Relationship Id="rId26" Type="http://schemas.openxmlformats.org/officeDocument/2006/relationships/image" Target="../media/image124.png"/><Relationship Id="rId39" Type="http://schemas.openxmlformats.org/officeDocument/2006/relationships/image" Target="../media/image137.jpeg"/><Relationship Id="rId3" Type="http://schemas.openxmlformats.org/officeDocument/2006/relationships/image" Target="../media/image41.png"/><Relationship Id="rId21" Type="http://schemas.openxmlformats.org/officeDocument/2006/relationships/image" Target="../media/image119.png"/><Relationship Id="rId34" Type="http://schemas.openxmlformats.org/officeDocument/2006/relationships/image" Target="../media/image132.jpeg"/><Relationship Id="rId42" Type="http://schemas.openxmlformats.org/officeDocument/2006/relationships/image" Target="../media/image140.jpeg"/><Relationship Id="rId47" Type="http://schemas.openxmlformats.org/officeDocument/2006/relationships/image" Target="../media/image145.png"/><Relationship Id="rId50" Type="http://schemas.openxmlformats.org/officeDocument/2006/relationships/image" Target="../media/image148.png"/><Relationship Id="rId7" Type="http://schemas.openxmlformats.org/officeDocument/2006/relationships/image" Target="../media/image106.jpeg"/><Relationship Id="rId12" Type="http://schemas.openxmlformats.org/officeDocument/2006/relationships/image" Target="../media/image111.jpeg"/><Relationship Id="rId17" Type="http://schemas.openxmlformats.org/officeDocument/2006/relationships/image" Target="../media/image116.jpeg"/><Relationship Id="rId25" Type="http://schemas.openxmlformats.org/officeDocument/2006/relationships/image" Target="../media/image123.png"/><Relationship Id="rId33" Type="http://schemas.openxmlformats.org/officeDocument/2006/relationships/image" Target="../media/image131.jpeg"/><Relationship Id="rId38" Type="http://schemas.openxmlformats.org/officeDocument/2006/relationships/image" Target="../media/image136.png"/><Relationship Id="rId46" Type="http://schemas.openxmlformats.org/officeDocument/2006/relationships/image" Target="../media/image144.png"/><Relationship Id="rId2" Type="http://schemas.openxmlformats.org/officeDocument/2006/relationships/image" Target="../media/image80.png"/><Relationship Id="rId16" Type="http://schemas.openxmlformats.org/officeDocument/2006/relationships/image" Target="../media/image115.jpeg"/><Relationship Id="rId20" Type="http://schemas.openxmlformats.org/officeDocument/2006/relationships/image" Target="../media/image15.png"/><Relationship Id="rId29" Type="http://schemas.openxmlformats.org/officeDocument/2006/relationships/image" Target="../media/image127.png"/><Relationship Id="rId41" Type="http://schemas.openxmlformats.org/officeDocument/2006/relationships/image" Target="../media/image139.jpeg"/><Relationship Id="rId5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10.jpeg"/><Relationship Id="rId24" Type="http://schemas.openxmlformats.org/officeDocument/2006/relationships/image" Target="../media/image122.png"/><Relationship Id="rId32" Type="http://schemas.openxmlformats.org/officeDocument/2006/relationships/image" Target="../media/image130.jpeg"/><Relationship Id="rId37" Type="http://schemas.openxmlformats.org/officeDocument/2006/relationships/image" Target="../media/image135.png"/><Relationship Id="rId40" Type="http://schemas.openxmlformats.org/officeDocument/2006/relationships/image" Target="../media/image138.jpeg"/><Relationship Id="rId45" Type="http://schemas.openxmlformats.org/officeDocument/2006/relationships/image" Target="../media/image143.png"/><Relationship Id="rId53" Type="http://schemas.openxmlformats.org/officeDocument/2006/relationships/image" Target="../media/image95.png"/><Relationship Id="rId5" Type="http://schemas.openxmlformats.org/officeDocument/2006/relationships/image" Target="../media/image105.png"/><Relationship Id="rId15" Type="http://schemas.openxmlformats.org/officeDocument/2006/relationships/image" Target="../media/image114.jpe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49" Type="http://schemas.openxmlformats.org/officeDocument/2006/relationships/image" Target="../media/image147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29.jpeg"/><Relationship Id="rId44" Type="http://schemas.openxmlformats.org/officeDocument/2006/relationships/image" Target="../media/image142.png"/><Relationship Id="rId52" Type="http://schemas.openxmlformats.org/officeDocument/2006/relationships/image" Target="../media/image94.png"/><Relationship Id="rId4" Type="http://schemas.openxmlformats.org/officeDocument/2006/relationships/image" Target="../media/image83.png"/><Relationship Id="rId9" Type="http://schemas.openxmlformats.org/officeDocument/2006/relationships/image" Target="../media/image108.png"/><Relationship Id="rId14" Type="http://schemas.openxmlformats.org/officeDocument/2006/relationships/image" Target="../media/image113.jpe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41.png"/><Relationship Id="rId48" Type="http://schemas.openxmlformats.org/officeDocument/2006/relationships/image" Target="../media/image146.png"/><Relationship Id="rId8" Type="http://schemas.openxmlformats.org/officeDocument/2006/relationships/image" Target="../media/image107.png"/><Relationship Id="rId51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jpeg"/><Relationship Id="rId18" Type="http://schemas.openxmlformats.org/officeDocument/2006/relationships/image" Target="../media/image117.png"/><Relationship Id="rId26" Type="http://schemas.openxmlformats.org/officeDocument/2006/relationships/image" Target="../media/image124.png"/><Relationship Id="rId39" Type="http://schemas.openxmlformats.org/officeDocument/2006/relationships/image" Target="../media/image137.jpeg"/><Relationship Id="rId3" Type="http://schemas.openxmlformats.org/officeDocument/2006/relationships/image" Target="../media/image41.png"/><Relationship Id="rId21" Type="http://schemas.openxmlformats.org/officeDocument/2006/relationships/image" Target="../media/image119.png"/><Relationship Id="rId34" Type="http://schemas.openxmlformats.org/officeDocument/2006/relationships/image" Target="../media/image132.jpeg"/><Relationship Id="rId42" Type="http://schemas.openxmlformats.org/officeDocument/2006/relationships/image" Target="../media/image140.jpeg"/><Relationship Id="rId47" Type="http://schemas.openxmlformats.org/officeDocument/2006/relationships/image" Target="../media/image145.png"/><Relationship Id="rId50" Type="http://schemas.openxmlformats.org/officeDocument/2006/relationships/image" Target="../media/image150.png"/><Relationship Id="rId7" Type="http://schemas.openxmlformats.org/officeDocument/2006/relationships/image" Target="../media/image106.jpeg"/><Relationship Id="rId12" Type="http://schemas.openxmlformats.org/officeDocument/2006/relationships/image" Target="../media/image111.jpeg"/><Relationship Id="rId17" Type="http://schemas.openxmlformats.org/officeDocument/2006/relationships/image" Target="../media/image116.jpeg"/><Relationship Id="rId25" Type="http://schemas.openxmlformats.org/officeDocument/2006/relationships/image" Target="../media/image123.png"/><Relationship Id="rId33" Type="http://schemas.openxmlformats.org/officeDocument/2006/relationships/image" Target="../media/image131.jpeg"/><Relationship Id="rId38" Type="http://schemas.openxmlformats.org/officeDocument/2006/relationships/image" Target="../media/image136.png"/><Relationship Id="rId46" Type="http://schemas.openxmlformats.org/officeDocument/2006/relationships/image" Target="../media/image144.png"/><Relationship Id="rId2" Type="http://schemas.openxmlformats.org/officeDocument/2006/relationships/image" Target="../media/image80.png"/><Relationship Id="rId16" Type="http://schemas.openxmlformats.org/officeDocument/2006/relationships/image" Target="../media/image115.jpeg"/><Relationship Id="rId20" Type="http://schemas.openxmlformats.org/officeDocument/2006/relationships/image" Target="../media/image15.png"/><Relationship Id="rId29" Type="http://schemas.openxmlformats.org/officeDocument/2006/relationships/image" Target="../media/image127.png"/><Relationship Id="rId41" Type="http://schemas.openxmlformats.org/officeDocument/2006/relationships/image" Target="../media/image139.jpeg"/><Relationship Id="rId54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10.jpeg"/><Relationship Id="rId24" Type="http://schemas.openxmlformats.org/officeDocument/2006/relationships/image" Target="../media/image122.png"/><Relationship Id="rId32" Type="http://schemas.openxmlformats.org/officeDocument/2006/relationships/image" Target="../media/image130.jpeg"/><Relationship Id="rId37" Type="http://schemas.openxmlformats.org/officeDocument/2006/relationships/image" Target="../media/image135.png"/><Relationship Id="rId40" Type="http://schemas.openxmlformats.org/officeDocument/2006/relationships/image" Target="../media/image138.jpeg"/><Relationship Id="rId45" Type="http://schemas.openxmlformats.org/officeDocument/2006/relationships/image" Target="../media/image143.png"/><Relationship Id="rId53" Type="http://schemas.openxmlformats.org/officeDocument/2006/relationships/image" Target="../media/image148.png"/><Relationship Id="rId5" Type="http://schemas.openxmlformats.org/officeDocument/2006/relationships/image" Target="../media/image105.png"/><Relationship Id="rId15" Type="http://schemas.openxmlformats.org/officeDocument/2006/relationships/image" Target="../media/image114.jpe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49" Type="http://schemas.openxmlformats.org/officeDocument/2006/relationships/image" Target="../media/image95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29.jpeg"/><Relationship Id="rId44" Type="http://schemas.openxmlformats.org/officeDocument/2006/relationships/image" Target="../media/image142.png"/><Relationship Id="rId52" Type="http://schemas.openxmlformats.org/officeDocument/2006/relationships/image" Target="../media/image147.png"/><Relationship Id="rId4" Type="http://schemas.openxmlformats.org/officeDocument/2006/relationships/image" Target="../media/image83.png"/><Relationship Id="rId9" Type="http://schemas.openxmlformats.org/officeDocument/2006/relationships/image" Target="../media/image108.png"/><Relationship Id="rId14" Type="http://schemas.openxmlformats.org/officeDocument/2006/relationships/image" Target="../media/image113.jpe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41.png"/><Relationship Id="rId48" Type="http://schemas.openxmlformats.org/officeDocument/2006/relationships/image" Target="../media/image94.png"/><Relationship Id="rId8" Type="http://schemas.openxmlformats.org/officeDocument/2006/relationships/image" Target="../media/image107.png"/><Relationship Id="rId51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55.png"/><Relationship Id="rId18" Type="http://schemas.openxmlformats.org/officeDocument/2006/relationships/image" Target="../media/image146.png"/><Relationship Id="rId3" Type="http://schemas.openxmlformats.org/officeDocument/2006/relationships/image" Target="../media/image41.png"/><Relationship Id="rId21" Type="http://schemas.openxmlformats.org/officeDocument/2006/relationships/image" Target="../media/image149.png"/><Relationship Id="rId7" Type="http://schemas.openxmlformats.org/officeDocument/2006/relationships/image" Target="../media/image145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80.png"/><Relationship Id="rId16" Type="http://schemas.openxmlformats.org/officeDocument/2006/relationships/image" Target="../media/image158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53.png"/><Relationship Id="rId5" Type="http://schemas.openxmlformats.org/officeDocument/2006/relationships/image" Target="../media/image151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19" Type="http://schemas.openxmlformats.org/officeDocument/2006/relationships/image" Target="../media/image147.png"/><Relationship Id="rId4" Type="http://schemas.openxmlformats.org/officeDocument/2006/relationships/image" Target="../media/image83.png"/><Relationship Id="rId9" Type="http://schemas.openxmlformats.org/officeDocument/2006/relationships/image" Target="../media/image95.png"/><Relationship Id="rId14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62.png"/><Relationship Id="rId18" Type="http://schemas.openxmlformats.org/officeDocument/2006/relationships/image" Target="../media/image158.png"/><Relationship Id="rId3" Type="http://schemas.openxmlformats.org/officeDocument/2006/relationships/image" Target="../media/image41.png"/><Relationship Id="rId21" Type="http://schemas.openxmlformats.org/officeDocument/2006/relationships/image" Target="../media/image155.png"/><Relationship Id="rId7" Type="http://schemas.openxmlformats.org/officeDocument/2006/relationships/image" Target="../media/image145.png"/><Relationship Id="rId12" Type="http://schemas.openxmlformats.org/officeDocument/2006/relationships/image" Target="../media/image161.png"/><Relationship Id="rId17" Type="http://schemas.openxmlformats.org/officeDocument/2006/relationships/image" Target="../media/image157.png"/><Relationship Id="rId25" Type="http://schemas.openxmlformats.org/officeDocument/2006/relationships/image" Target="../media/image149.png"/><Relationship Id="rId2" Type="http://schemas.openxmlformats.org/officeDocument/2006/relationships/image" Target="../media/image80.png"/><Relationship Id="rId16" Type="http://schemas.openxmlformats.org/officeDocument/2006/relationships/image" Target="../media/image156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60.png"/><Relationship Id="rId24" Type="http://schemas.openxmlformats.org/officeDocument/2006/relationships/image" Target="../media/image148.png"/><Relationship Id="rId5" Type="http://schemas.openxmlformats.org/officeDocument/2006/relationships/image" Target="../media/image151.png"/><Relationship Id="rId15" Type="http://schemas.openxmlformats.org/officeDocument/2006/relationships/image" Target="../media/image164.png"/><Relationship Id="rId23" Type="http://schemas.openxmlformats.org/officeDocument/2006/relationships/image" Target="../media/image147.png"/><Relationship Id="rId10" Type="http://schemas.openxmlformats.org/officeDocument/2006/relationships/image" Target="../media/image152.png"/><Relationship Id="rId19" Type="http://schemas.openxmlformats.org/officeDocument/2006/relationships/image" Target="../media/image159.png"/><Relationship Id="rId4" Type="http://schemas.openxmlformats.org/officeDocument/2006/relationships/image" Target="../media/image83.png"/><Relationship Id="rId9" Type="http://schemas.openxmlformats.org/officeDocument/2006/relationships/image" Target="../media/image95.png"/><Relationship Id="rId14" Type="http://schemas.openxmlformats.org/officeDocument/2006/relationships/image" Target="../media/image163.png"/><Relationship Id="rId22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41.png"/><Relationship Id="rId21" Type="http://schemas.openxmlformats.org/officeDocument/2006/relationships/image" Target="../media/image148.png"/><Relationship Id="rId7" Type="http://schemas.openxmlformats.org/officeDocument/2006/relationships/image" Target="../media/image145.png"/><Relationship Id="rId12" Type="http://schemas.openxmlformats.org/officeDocument/2006/relationships/image" Target="../media/image163.png"/><Relationship Id="rId17" Type="http://schemas.openxmlformats.org/officeDocument/2006/relationships/image" Target="../media/image158.png"/><Relationship Id="rId2" Type="http://schemas.openxmlformats.org/officeDocument/2006/relationships/image" Target="../media/image80.png"/><Relationship Id="rId16" Type="http://schemas.openxmlformats.org/officeDocument/2006/relationships/image" Target="../media/image157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53.png"/><Relationship Id="rId5" Type="http://schemas.openxmlformats.org/officeDocument/2006/relationships/image" Target="../media/image151.png"/><Relationship Id="rId15" Type="http://schemas.openxmlformats.org/officeDocument/2006/relationships/image" Target="../media/image156.png"/><Relationship Id="rId10" Type="http://schemas.openxmlformats.org/officeDocument/2006/relationships/image" Target="../media/image152.png"/><Relationship Id="rId19" Type="http://schemas.openxmlformats.org/officeDocument/2006/relationships/image" Target="../media/image146.png"/><Relationship Id="rId4" Type="http://schemas.openxmlformats.org/officeDocument/2006/relationships/image" Target="../media/image83.png"/><Relationship Id="rId9" Type="http://schemas.openxmlformats.org/officeDocument/2006/relationships/image" Target="../media/image95.png"/><Relationship Id="rId14" Type="http://schemas.openxmlformats.org/officeDocument/2006/relationships/image" Target="../media/image155.png"/><Relationship Id="rId22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41.png"/><Relationship Id="rId21" Type="http://schemas.openxmlformats.org/officeDocument/2006/relationships/image" Target="../media/image148.png"/><Relationship Id="rId7" Type="http://schemas.openxmlformats.org/officeDocument/2006/relationships/image" Target="../media/image145.png"/><Relationship Id="rId12" Type="http://schemas.openxmlformats.org/officeDocument/2006/relationships/image" Target="../media/image163.png"/><Relationship Id="rId17" Type="http://schemas.openxmlformats.org/officeDocument/2006/relationships/image" Target="../media/image158.png"/><Relationship Id="rId2" Type="http://schemas.openxmlformats.org/officeDocument/2006/relationships/image" Target="../media/image80.png"/><Relationship Id="rId16" Type="http://schemas.openxmlformats.org/officeDocument/2006/relationships/image" Target="../media/image157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53.png"/><Relationship Id="rId5" Type="http://schemas.openxmlformats.org/officeDocument/2006/relationships/image" Target="../media/image151.png"/><Relationship Id="rId15" Type="http://schemas.openxmlformats.org/officeDocument/2006/relationships/image" Target="../media/image156.png"/><Relationship Id="rId10" Type="http://schemas.openxmlformats.org/officeDocument/2006/relationships/image" Target="../media/image152.png"/><Relationship Id="rId19" Type="http://schemas.openxmlformats.org/officeDocument/2006/relationships/image" Target="../media/image146.png"/><Relationship Id="rId4" Type="http://schemas.openxmlformats.org/officeDocument/2006/relationships/image" Target="../media/image83.png"/><Relationship Id="rId9" Type="http://schemas.openxmlformats.org/officeDocument/2006/relationships/image" Target="../media/image95.png"/><Relationship Id="rId14" Type="http://schemas.openxmlformats.org/officeDocument/2006/relationships/image" Target="../media/image155.png"/><Relationship Id="rId22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jpe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jpeg"/><Relationship Id="rId15" Type="http://schemas.microsoft.com/office/2007/relationships/hdphoto" Target="../media/hdphoto5.wdp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9.png"/><Relationship Id="rId22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jpe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jpeg"/><Relationship Id="rId15" Type="http://schemas.microsoft.com/office/2007/relationships/hdphoto" Target="../media/hdphoto5.wdp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3.png"/><Relationship Id="rId3" Type="http://schemas.openxmlformats.org/officeDocument/2006/relationships/image" Target="../media/image166.png"/><Relationship Id="rId7" Type="http://schemas.openxmlformats.org/officeDocument/2006/relationships/image" Target="../media/image170.jpeg"/><Relationship Id="rId12" Type="http://schemas.openxmlformats.org/officeDocument/2006/relationships/image" Target="../media/image17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6.png"/><Relationship Id="rId5" Type="http://schemas.openxmlformats.org/officeDocument/2006/relationships/image" Target="../media/image168.jpeg"/><Relationship Id="rId15" Type="http://schemas.microsoft.com/office/2007/relationships/hdphoto" Target="../media/hdphoto5.wdp"/><Relationship Id="rId10" Type="http://schemas.openxmlformats.org/officeDocument/2006/relationships/image" Target="../media/image175.png"/><Relationship Id="rId4" Type="http://schemas.openxmlformats.org/officeDocument/2006/relationships/image" Target="../media/image167.png"/><Relationship Id="rId9" Type="http://schemas.openxmlformats.org/officeDocument/2006/relationships/image" Target="../media/image174.png"/><Relationship Id="rId1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jpeg"/><Relationship Id="rId12" Type="http://schemas.microsoft.com/office/2007/relationships/hdphoto" Target="../media/hdphoto5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01.png"/><Relationship Id="rId5" Type="http://schemas.openxmlformats.org/officeDocument/2006/relationships/image" Target="../media/image168.jpeg"/><Relationship Id="rId10" Type="http://schemas.openxmlformats.org/officeDocument/2006/relationships/image" Target="../media/image178.png"/><Relationship Id="rId4" Type="http://schemas.openxmlformats.org/officeDocument/2006/relationships/image" Target="../media/image167.png"/><Relationship Id="rId9" Type="http://schemas.openxmlformats.org/officeDocument/2006/relationships/image" Target="../media/image1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jpe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jpeg"/><Relationship Id="rId10" Type="http://schemas.openxmlformats.org/officeDocument/2006/relationships/image" Target="../media/image178.png"/><Relationship Id="rId4" Type="http://schemas.openxmlformats.org/officeDocument/2006/relationships/image" Target="../media/image167.png"/><Relationship Id="rId9" Type="http://schemas.openxmlformats.org/officeDocument/2006/relationships/image" Target="../media/image1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66.png"/><Relationship Id="rId7" Type="http://schemas.openxmlformats.org/officeDocument/2006/relationships/image" Target="../media/image17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jpeg"/><Relationship Id="rId4" Type="http://schemas.openxmlformats.org/officeDocument/2006/relationships/image" Target="../media/image1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jpe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jpe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6.png"/><Relationship Id="rId18" Type="http://schemas.openxmlformats.org/officeDocument/2006/relationships/image" Target="../media/image22.png"/><Relationship Id="rId26" Type="http://schemas.openxmlformats.org/officeDocument/2006/relationships/image" Target="../media/image99.png"/><Relationship Id="rId3" Type="http://schemas.openxmlformats.org/officeDocument/2006/relationships/image" Target="../media/image81.png"/><Relationship Id="rId21" Type="http://schemas.openxmlformats.org/officeDocument/2006/relationships/image" Target="../media/image48.png"/><Relationship Id="rId7" Type="http://schemas.openxmlformats.org/officeDocument/2006/relationships/image" Target="../media/image83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openxmlformats.org/officeDocument/2006/relationships/image" Target="../media/image198.png"/><Relationship Id="rId2" Type="http://schemas.openxmlformats.org/officeDocument/2006/relationships/image" Target="../media/image80.png"/><Relationship Id="rId16" Type="http://schemas.openxmlformats.org/officeDocument/2006/relationships/image" Target="../media/image194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24" Type="http://schemas.openxmlformats.org/officeDocument/2006/relationships/image" Target="../media/image197.png"/><Relationship Id="rId5" Type="http://schemas.openxmlformats.org/officeDocument/2006/relationships/image" Target="../media/image82.png"/><Relationship Id="rId15" Type="http://schemas.openxmlformats.org/officeDocument/2006/relationships/image" Target="../media/image193.png"/><Relationship Id="rId23" Type="http://schemas.openxmlformats.org/officeDocument/2006/relationships/image" Target="../media/image196.png"/><Relationship Id="rId28" Type="http://schemas.openxmlformats.org/officeDocument/2006/relationships/image" Target="../media/image200.png"/><Relationship Id="rId10" Type="http://schemas.openxmlformats.org/officeDocument/2006/relationships/image" Target="../media/image85.png"/><Relationship Id="rId19" Type="http://schemas.openxmlformats.org/officeDocument/2006/relationships/image" Target="../media/image15.pn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17.png"/><Relationship Id="rId22" Type="http://schemas.openxmlformats.org/officeDocument/2006/relationships/image" Target="../media/image69.png"/><Relationship Id="rId27" Type="http://schemas.openxmlformats.org/officeDocument/2006/relationships/image" Target="../media/image1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6.png"/><Relationship Id="rId18" Type="http://schemas.openxmlformats.org/officeDocument/2006/relationships/image" Target="../media/image22.png"/><Relationship Id="rId26" Type="http://schemas.openxmlformats.org/officeDocument/2006/relationships/image" Target="../media/image99.png"/><Relationship Id="rId3" Type="http://schemas.openxmlformats.org/officeDocument/2006/relationships/image" Target="../media/image81.png"/><Relationship Id="rId21" Type="http://schemas.openxmlformats.org/officeDocument/2006/relationships/image" Target="../media/image48.png"/><Relationship Id="rId7" Type="http://schemas.openxmlformats.org/officeDocument/2006/relationships/image" Target="../media/image83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openxmlformats.org/officeDocument/2006/relationships/image" Target="../media/image198.png"/><Relationship Id="rId2" Type="http://schemas.openxmlformats.org/officeDocument/2006/relationships/image" Target="../media/image80.png"/><Relationship Id="rId16" Type="http://schemas.openxmlformats.org/officeDocument/2006/relationships/image" Target="../media/image194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24" Type="http://schemas.openxmlformats.org/officeDocument/2006/relationships/image" Target="../media/image197.png"/><Relationship Id="rId5" Type="http://schemas.openxmlformats.org/officeDocument/2006/relationships/image" Target="../media/image82.png"/><Relationship Id="rId15" Type="http://schemas.openxmlformats.org/officeDocument/2006/relationships/image" Target="../media/image193.png"/><Relationship Id="rId23" Type="http://schemas.openxmlformats.org/officeDocument/2006/relationships/image" Target="../media/image196.png"/><Relationship Id="rId10" Type="http://schemas.openxmlformats.org/officeDocument/2006/relationships/image" Target="../media/image85.png"/><Relationship Id="rId19" Type="http://schemas.openxmlformats.org/officeDocument/2006/relationships/image" Target="../media/image15.pn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17.png"/><Relationship Id="rId22" Type="http://schemas.openxmlformats.org/officeDocument/2006/relationships/image" Target="../media/image69.png"/><Relationship Id="rId27" Type="http://schemas.openxmlformats.org/officeDocument/2006/relationships/image" Target="../media/image1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4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20.png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6.png"/><Relationship Id="rId22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6.png"/><Relationship Id="rId18" Type="http://schemas.openxmlformats.org/officeDocument/2006/relationships/image" Target="../media/image22.png"/><Relationship Id="rId26" Type="http://schemas.openxmlformats.org/officeDocument/2006/relationships/image" Target="../media/image197.png"/><Relationship Id="rId3" Type="http://schemas.openxmlformats.org/officeDocument/2006/relationships/image" Target="../media/image81.png"/><Relationship Id="rId21" Type="http://schemas.openxmlformats.org/officeDocument/2006/relationships/image" Target="../media/image48.png"/><Relationship Id="rId7" Type="http://schemas.openxmlformats.org/officeDocument/2006/relationships/image" Target="../media/image83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openxmlformats.org/officeDocument/2006/relationships/image" Target="../media/image200.png"/><Relationship Id="rId2" Type="http://schemas.openxmlformats.org/officeDocument/2006/relationships/image" Target="../media/image80.png"/><Relationship Id="rId16" Type="http://schemas.openxmlformats.org/officeDocument/2006/relationships/image" Target="../media/image194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24" Type="http://schemas.openxmlformats.org/officeDocument/2006/relationships/image" Target="../media/image199.png"/><Relationship Id="rId5" Type="http://schemas.openxmlformats.org/officeDocument/2006/relationships/image" Target="../media/image82.png"/><Relationship Id="rId15" Type="http://schemas.openxmlformats.org/officeDocument/2006/relationships/image" Target="../media/image193.png"/><Relationship Id="rId23" Type="http://schemas.openxmlformats.org/officeDocument/2006/relationships/image" Target="../media/image196.png"/><Relationship Id="rId28" Type="http://schemas.openxmlformats.org/officeDocument/2006/relationships/image" Target="../media/image99.png"/><Relationship Id="rId10" Type="http://schemas.openxmlformats.org/officeDocument/2006/relationships/image" Target="../media/image85.png"/><Relationship Id="rId19" Type="http://schemas.openxmlformats.org/officeDocument/2006/relationships/image" Target="../media/image15.pn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17.png"/><Relationship Id="rId22" Type="http://schemas.openxmlformats.org/officeDocument/2006/relationships/image" Target="../media/image69.png"/><Relationship Id="rId27" Type="http://schemas.openxmlformats.org/officeDocument/2006/relationships/image" Target="../media/image19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6.png"/><Relationship Id="rId18" Type="http://schemas.openxmlformats.org/officeDocument/2006/relationships/image" Target="../media/image22.png"/><Relationship Id="rId26" Type="http://schemas.microsoft.com/office/2007/relationships/hdphoto" Target="../media/hdphoto6.wdp"/><Relationship Id="rId3" Type="http://schemas.openxmlformats.org/officeDocument/2006/relationships/image" Target="../media/image81.png"/><Relationship Id="rId21" Type="http://schemas.openxmlformats.org/officeDocument/2006/relationships/image" Target="../media/image197.png"/><Relationship Id="rId7" Type="http://schemas.openxmlformats.org/officeDocument/2006/relationships/image" Target="../media/image83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openxmlformats.org/officeDocument/2006/relationships/image" Target="../media/image104.png"/><Relationship Id="rId2" Type="http://schemas.openxmlformats.org/officeDocument/2006/relationships/image" Target="../media/image80.png"/><Relationship Id="rId16" Type="http://schemas.openxmlformats.org/officeDocument/2006/relationships/image" Target="../media/image194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24" Type="http://schemas.microsoft.com/office/2007/relationships/hdphoto" Target="../media/hdphoto8.wdp"/><Relationship Id="rId5" Type="http://schemas.openxmlformats.org/officeDocument/2006/relationships/image" Target="../media/image82.png"/><Relationship Id="rId15" Type="http://schemas.openxmlformats.org/officeDocument/2006/relationships/image" Target="../media/image193.png"/><Relationship Id="rId23" Type="http://schemas.openxmlformats.org/officeDocument/2006/relationships/image" Target="../media/image202.png"/><Relationship Id="rId28" Type="http://schemas.openxmlformats.org/officeDocument/2006/relationships/image" Target="../media/image203.png"/><Relationship Id="rId10" Type="http://schemas.openxmlformats.org/officeDocument/2006/relationships/image" Target="../media/image85.png"/><Relationship Id="rId19" Type="http://schemas.openxmlformats.org/officeDocument/2006/relationships/image" Target="../media/image15.pn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17.png"/><Relationship Id="rId22" Type="http://schemas.openxmlformats.org/officeDocument/2006/relationships/image" Target="../media/image201.png"/><Relationship Id="rId27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6.png"/><Relationship Id="rId18" Type="http://schemas.openxmlformats.org/officeDocument/2006/relationships/image" Target="../media/image22.png"/><Relationship Id="rId26" Type="http://schemas.openxmlformats.org/officeDocument/2006/relationships/image" Target="../media/image205.png"/><Relationship Id="rId3" Type="http://schemas.openxmlformats.org/officeDocument/2006/relationships/image" Target="../media/image81.png"/><Relationship Id="rId21" Type="http://schemas.openxmlformats.org/officeDocument/2006/relationships/image" Target="../media/image197.png"/><Relationship Id="rId7" Type="http://schemas.openxmlformats.org/officeDocument/2006/relationships/image" Target="../media/image83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openxmlformats.org/officeDocument/2006/relationships/image" Target="../media/image204.png"/><Relationship Id="rId2" Type="http://schemas.openxmlformats.org/officeDocument/2006/relationships/image" Target="../media/image80.png"/><Relationship Id="rId16" Type="http://schemas.openxmlformats.org/officeDocument/2006/relationships/image" Target="../media/image194.png"/><Relationship Id="rId20" Type="http://schemas.openxmlformats.org/officeDocument/2006/relationships/image" Target="../media/image196.png"/><Relationship Id="rId29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24" Type="http://schemas.microsoft.com/office/2007/relationships/hdphoto" Target="../media/hdphoto8.wdp"/><Relationship Id="rId5" Type="http://schemas.openxmlformats.org/officeDocument/2006/relationships/image" Target="../media/image82.png"/><Relationship Id="rId15" Type="http://schemas.openxmlformats.org/officeDocument/2006/relationships/image" Target="../media/image193.png"/><Relationship Id="rId23" Type="http://schemas.openxmlformats.org/officeDocument/2006/relationships/image" Target="../media/image202.png"/><Relationship Id="rId28" Type="http://schemas.openxmlformats.org/officeDocument/2006/relationships/image" Target="../media/image104.png"/><Relationship Id="rId10" Type="http://schemas.openxmlformats.org/officeDocument/2006/relationships/image" Target="../media/image85.png"/><Relationship Id="rId19" Type="http://schemas.openxmlformats.org/officeDocument/2006/relationships/image" Target="../media/image15.pn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17.png"/><Relationship Id="rId22" Type="http://schemas.openxmlformats.org/officeDocument/2006/relationships/image" Target="../media/image201.png"/><Relationship Id="rId27" Type="http://schemas.openxmlformats.org/officeDocument/2006/relationships/image" Target="../media/image206.png"/><Relationship Id="rId30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219.png"/><Relationship Id="rId39" Type="http://schemas.openxmlformats.org/officeDocument/2006/relationships/image" Target="../media/image230.png"/><Relationship Id="rId3" Type="http://schemas.openxmlformats.org/officeDocument/2006/relationships/image" Target="../media/image81.png"/><Relationship Id="rId21" Type="http://schemas.openxmlformats.org/officeDocument/2006/relationships/image" Target="../media/image215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7" Type="http://schemas.openxmlformats.org/officeDocument/2006/relationships/image" Target="../media/image83.png"/><Relationship Id="rId12" Type="http://schemas.microsoft.com/office/2007/relationships/hdphoto" Target="../media/hdphoto6.wdp"/><Relationship Id="rId17" Type="http://schemas.openxmlformats.org/officeDocument/2006/relationships/image" Target="../media/image211.png"/><Relationship Id="rId25" Type="http://schemas.openxmlformats.org/officeDocument/2006/relationships/image" Target="../media/image218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2" Type="http://schemas.openxmlformats.org/officeDocument/2006/relationships/image" Target="../media/image80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29" Type="http://schemas.microsoft.com/office/2007/relationships/hdphoto" Target="../media/hdphoto10.wdp"/><Relationship Id="rId41" Type="http://schemas.openxmlformats.org/officeDocument/2006/relationships/image" Target="../media/image23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04.png"/><Relationship Id="rId24" Type="http://schemas.openxmlformats.org/officeDocument/2006/relationships/image" Target="../media/image217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5" Type="http://schemas.openxmlformats.org/officeDocument/2006/relationships/image" Target="../media/image82.png"/><Relationship Id="rId15" Type="http://schemas.openxmlformats.org/officeDocument/2006/relationships/image" Target="../media/image209.png"/><Relationship Id="rId23" Type="http://schemas.openxmlformats.org/officeDocument/2006/relationships/image" Target="../media/image58.png"/><Relationship Id="rId28" Type="http://schemas.openxmlformats.org/officeDocument/2006/relationships/image" Target="../media/image220.png"/><Relationship Id="rId36" Type="http://schemas.openxmlformats.org/officeDocument/2006/relationships/image" Target="../media/image227.png"/><Relationship Id="rId10" Type="http://schemas.openxmlformats.org/officeDocument/2006/relationships/image" Target="../media/image85.png"/><Relationship Id="rId19" Type="http://schemas.openxmlformats.org/officeDocument/2006/relationships/image" Target="../media/image213.png"/><Relationship Id="rId31" Type="http://schemas.openxmlformats.org/officeDocument/2006/relationships/image" Target="../media/image222.pn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208.png"/><Relationship Id="rId22" Type="http://schemas.openxmlformats.org/officeDocument/2006/relationships/image" Target="../media/image216.png"/><Relationship Id="rId27" Type="http://schemas.microsoft.com/office/2007/relationships/hdphoto" Target="../media/hdphoto9.wdp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07.png"/><Relationship Id="rId18" Type="http://schemas.openxmlformats.org/officeDocument/2006/relationships/image" Target="../media/image209.png"/><Relationship Id="rId26" Type="http://schemas.openxmlformats.org/officeDocument/2006/relationships/image" Target="../media/image225.png"/><Relationship Id="rId39" Type="http://schemas.openxmlformats.org/officeDocument/2006/relationships/image" Target="../media/image232.jpeg"/><Relationship Id="rId3" Type="http://schemas.openxmlformats.org/officeDocument/2006/relationships/image" Target="../media/image81.png"/><Relationship Id="rId21" Type="http://schemas.openxmlformats.org/officeDocument/2006/relationships/image" Target="../media/image216.png"/><Relationship Id="rId34" Type="http://schemas.openxmlformats.org/officeDocument/2006/relationships/image" Target="../media/image239.png"/><Relationship Id="rId42" Type="http://schemas.openxmlformats.org/officeDocument/2006/relationships/image" Target="../media/image242.png"/><Relationship Id="rId7" Type="http://schemas.openxmlformats.org/officeDocument/2006/relationships/image" Target="../media/image83.png"/><Relationship Id="rId12" Type="http://schemas.microsoft.com/office/2007/relationships/hdphoto" Target="../media/hdphoto6.wdp"/><Relationship Id="rId17" Type="http://schemas.openxmlformats.org/officeDocument/2006/relationships/image" Target="../media/image221.png"/><Relationship Id="rId25" Type="http://schemas.openxmlformats.org/officeDocument/2006/relationships/image" Target="../media/image223.png"/><Relationship Id="rId33" Type="http://schemas.openxmlformats.org/officeDocument/2006/relationships/image" Target="../media/image238.png"/><Relationship Id="rId38" Type="http://schemas.openxmlformats.org/officeDocument/2006/relationships/image" Target="../media/image231.png"/><Relationship Id="rId2" Type="http://schemas.openxmlformats.org/officeDocument/2006/relationships/image" Target="../media/image80.png"/><Relationship Id="rId16" Type="http://schemas.openxmlformats.org/officeDocument/2006/relationships/image" Target="../media/image234.png"/><Relationship Id="rId20" Type="http://schemas.openxmlformats.org/officeDocument/2006/relationships/image" Target="../media/image215.png"/><Relationship Id="rId29" Type="http://schemas.openxmlformats.org/officeDocument/2006/relationships/image" Target="../media/image228.png"/><Relationship Id="rId41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04.png"/><Relationship Id="rId24" Type="http://schemas.openxmlformats.org/officeDocument/2006/relationships/image" Target="../media/image222.png"/><Relationship Id="rId32" Type="http://schemas.openxmlformats.org/officeDocument/2006/relationships/image" Target="../media/image237.png"/><Relationship Id="rId37" Type="http://schemas.openxmlformats.org/officeDocument/2006/relationships/image" Target="../media/image230.png"/><Relationship Id="rId40" Type="http://schemas.openxmlformats.org/officeDocument/2006/relationships/image" Target="../media/image233.png"/><Relationship Id="rId5" Type="http://schemas.openxmlformats.org/officeDocument/2006/relationships/image" Target="../media/image82.png"/><Relationship Id="rId15" Type="http://schemas.openxmlformats.org/officeDocument/2006/relationships/image" Target="../media/image224.png"/><Relationship Id="rId23" Type="http://schemas.openxmlformats.org/officeDocument/2006/relationships/image" Target="../media/image217.png"/><Relationship Id="rId28" Type="http://schemas.openxmlformats.org/officeDocument/2006/relationships/image" Target="../media/image227.png"/><Relationship Id="rId36" Type="http://schemas.openxmlformats.org/officeDocument/2006/relationships/image" Target="../media/image229.png"/><Relationship Id="rId10" Type="http://schemas.openxmlformats.org/officeDocument/2006/relationships/image" Target="../media/image85.png"/><Relationship Id="rId19" Type="http://schemas.openxmlformats.org/officeDocument/2006/relationships/image" Target="../media/image214.png"/><Relationship Id="rId31" Type="http://schemas.openxmlformats.org/officeDocument/2006/relationships/image" Target="../media/image236.pn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208.png"/><Relationship Id="rId22" Type="http://schemas.openxmlformats.org/officeDocument/2006/relationships/image" Target="../media/image58.png"/><Relationship Id="rId27" Type="http://schemas.openxmlformats.org/officeDocument/2006/relationships/image" Target="../media/image226.png"/><Relationship Id="rId30" Type="http://schemas.openxmlformats.org/officeDocument/2006/relationships/image" Target="../media/image235.png"/><Relationship Id="rId35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07.png"/><Relationship Id="rId18" Type="http://schemas.openxmlformats.org/officeDocument/2006/relationships/image" Target="../media/image209.png"/><Relationship Id="rId26" Type="http://schemas.openxmlformats.org/officeDocument/2006/relationships/image" Target="../media/image225.png"/><Relationship Id="rId39" Type="http://schemas.openxmlformats.org/officeDocument/2006/relationships/image" Target="../media/image232.jpeg"/><Relationship Id="rId3" Type="http://schemas.openxmlformats.org/officeDocument/2006/relationships/image" Target="../media/image81.png"/><Relationship Id="rId21" Type="http://schemas.openxmlformats.org/officeDocument/2006/relationships/image" Target="../media/image216.png"/><Relationship Id="rId34" Type="http://schemas.openxmlformats.org/officeDocument/2006/relationships/image" Target="../media/image239.png"/><Relationship Id="rId42" Type="http://schemas.openxmlformats.org/officeDocument/2006/relationships/image" Target="../media/image242.png"/><Relationship Id="rId47" Type="http://schemas.openxmlformats.org/officeDocument/2006/relationships/image" Target="../media/image245.png"/><Relationship Id="rId7" Type="http://schemas.openxmlformats.org/officeDocument/2006/relationships/image" Target="../media/image83.png"/><Relationship Id="rId12" Type="http://schemas.microsoft.com/office/2007/relationships/hdphoto" Target="../media/hdphoto6.wdp"/><Relationship Id="rId17" Type="http://schemas.openxmlformats.org/officeDocument/2006/relationships/image" Target="../media/image221.png"/><Relationship Id="rId25" Type="http://schemas.openxmlformats.org/officeDocument/2006/relationships/image" Target="../media/image223.png"/><Relationship Id="rId33" Type="http://schemas.openxmlformats.org/officeDocument/2006/relationships/image" Target="../media/image238.png"/><Relationship Id="rId38" Type="http://schemas.openxmlformats.org/officeDocument/2006/relationships/image" Target="../media/image231.png"/><Relationship Id="rId46" Type="http://schemas.microsoft.com/office/2007/relationships/hdphoto" Target="../media/hdphoto11.wdp"/><Relationship Id="rId2" Type="http://schemas.openxmlformats.org/officeDocument/2006/relationships/image" Target="../media/image80.png"/><Relationship Id="rId16" Type="http://schemas.openxmlformats.org/officeDocument/2006/relationships/image" Target="../media/image234.png"/><Relationship Id="rId20" Type="http://schemas.openxmlformats.org/officeDocument/2006/relationships/image" Target="../media/image215.png"/><Relationship Id="rId29" Type="http://schemas.openxmlformats.org/officeDocument/2006/relationships/image" Target="../media/image228.png"/><Relationship Id="rId41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04.png"/><Relationship Id="rId24" Type="http://schemas.openxmlformats.org/officeDocument/2006/relationships/image" Target="../media/image222.png"/><Relationship Id="rId32" Type="http://schemas.openxmlformats.org/officeDocument/2006/relationships/image" Target="../media/image237.png"/><Relationship Id="rId37" Type="http://schemas.openxmlformats.org/officeDocument/2006/relationships/image" Target="../media/image230.png"/><Relationship Id="rId40" Type="http://schemas.openxmlformats.org/officeDocument/2006/relationships/image" Target="../media/image233.png"/><Relationship Id="rId45" Type="http://schemas.openxmlformats.org/officeDocument/2006/relationships/image" Target="../media/image244.png"/><Relationship Id="rId5" Type="http://schemas.openxmlformats.org/officeDocument/2006/relationships/image" Target="../media/image82.png"/><Relationship Id="rId15" Type="http://schemas.openxmlformats.org/officeDocument/2006/relationships/image" Target="../media/image224.png"/><Relationship Id="rId23" Type="http://schemas.openxmlformats.org/officeDocument/2006/relationships/image" Target="../media/image217.png"/><Relationship Id="rId28" Type="http://schemas.openxmlformats.org/officeDocument/2006/relationships/image" Target="../media/image227.png"/><Relationship Id="rId36" Type="http://schemas.openxmlformats.org/officeDocument/2006/relationships/image" Target="../media/image229.png"/><Relationship Id="rId10" Type="http://schemas.openxmlformats.org/officeDocument/2006/relationships/image" Target="../media/image85.png"/><Relationship Id="rId19" Type="http://schemas.openxmlformats.org/officeDocument/2006/relationships/image" Target="../media/image214.png"/><Relationship Id="rId31" Type="http://schemas.openxmlformats.org/officeDocument/2006/relationships/image" Target="../media/image236.png"/><Relationship Id="rId44" Type="http://schemas.openxmlformats.org/officeDocument/2006/relationships/image" Target="../media/image210.pn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208.png"/><Relationship Id="rId22" Type="http://schemas.openxmlformats.org/officeDocument/2006/relationships/image" Target="../media/image58.png"/><Relationship Id="rId27" Type="http://schemas.openxmlformats.org/officeDocument/2006/relationships/image" Target="../media/image226.png"/><Relationship Id="rId30" Type="http://schemas.openxmlformats.org/officeDocument/2006/relationships/image" Target="../media/image235.png"/><Relationship Id="rId35" Type="http://schemas.openxmlformats.org/officeDocument/2006/relationships/image" Target="../media/image240.png"/><Relationship Id="rId43" Type="http://schemas.openxmlformats.org/officeDocument/2006/relationships/image" Target="../media/image2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256.png"/><Relationship Id="rId18" Type="http://schemas.microsoft.com/office/2007/relationships/hdphoto" Target="../media/hdphoto13.wdp"/><Relationship Id="rId3" Type="http://schemas.openxmlformats.org/officeDocument/2006/relationships/image" Target="../media/image249.jpeg"/><Relationship Id="rId7" Type="http://schemas.openxmlformats.org/officeDocument/2006/relationships/image" Target="../media/image253.png"/><Relationship Id="rId12" Type="http://schemas.microsoft.com/office/2007/relationships/hdphoto" Target="../media/hdphoto12.wdp"/><Relationship Id="rId17" Type="http://schemas.openxmlformats.org/officeDocument/2006/relationships/image" Target="../media/image260.png"/><Relationship Id="rId2" Type="http://schemas.openxmlformats.org/officeDocument/2006/relationships/image" Target="../media/image248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5.png"/><Relationship Id="rId5" Type="http://schemas.openxmlformats.org/officeDocument/2006/relationships/image" Target="../media/image251.png"/><Relationship Id="rId15" Type="http://schemas.openxmlformats.org/officeDocument/2006/relationships/image" Target="../media/image258.png"/><Relationship Id="rId10" Type="http://schemas.openxmlformats.org/officeDocument/2006/relationships/image" Target="../media/image254.png"/><Relationship Id="rId4" Type="http://schemas.openxmlformats.org/officeDocument/2006/relationships/image" Target="../media/image250.png"/><Relationship Id="rId9" Type="http://schemas.openxmlformats.org/officeDocument/2006/relationships/image" Target="../media/image95.png"/><Relationship Id="rId14" Type="http://schemas.openxmlformats.org/officeDocument/2006/relationships/image" Target="../media/image2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24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11.png"/><Relationship Id="rId19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41.png"/><Relationship Id="rId21" Type="http://schemas.openxmlformats.org/officeDocument/2006/relationships/image" Target="../media/image56.pn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40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1.png"/><Relationship Id="rId24" Type="http://schemas.openxmlformats.org/officeDocument/2006/relationships/image" Target="../media/image59.png"/><Relationship Id="rId5" Type="http://schemas.openxmlformats.org/officeDocument/2006/relationships/image" Target="../media/image43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jpeg"/><Relationship Id="rId10" Type="http://schemas.openxmlformats.org/officeDocument/2006/relationships/image" Target="../media/image23.png"/><Relationship Id="rId19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41.png"/><Relationship Id="rId21" Type="http://schemas.openxmlformats.org/officeDocument/2006/relationships/image" Target="../media/image56.pn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40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1.png"/><Relationship Id="rId24" Type="http://schemas.openxmlformats.org/officeDocument/2006/relationships/image" Target="../media/image59.png"/><Relationship Id="rId5" Type="http://schemas.openxmlformats.org/officeDocument/2006/relationships/image" Target="../media/image43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23.png"/><Relationship Id="rId19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3.png"/><Relationship Id="rId18" Type="http://schemas.openxmlformats.org/officeDocument/2006/relationships/image" Target="../media/image51.png"/><Relationship Id="rId26" Type="http://schemas.openxmlformats.org/officeDocument/2006/relationships/image" Target="../media/image58.png"/><Relationship Id="rId3" Type="http://schemas.openxmlformats.org/officeDocument/2006/relationships/image" Target="../media/image66.png"/><Relationship Id="rId21" Type="http://schemas.microsoft.com/office/2007/relationships/hdphoto" Target="../media/hdphoto1.wdp"/><Relationship Id="rId34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17" Type="http://schemas.openxmlformats.org/officeDocument/2006/relationships/image" Target="../media/image50.png"/><Relationship Id="rId25" Type="http://schemas.openxmlformats.org/officeDocument/2006/relationships/image" Target="../media/image57.png"/><Relationship Id="rId33" Type="http://schemas.openxmlformats.org/officeDocument/2006/relationships/image" Target="../media/image74.png"/><Relationship Id="rId2" Type="http://schemas.openxmlformats.org/officeDocument/2006/relationships/image" Target="../media/image65.png"/><Relationship Id="rId16" Type="http://schemas.openxmlformats.org/officeDocument/2006/relationships/image" Target="../media/image49.png"/><Relationship Id="rId20" Type="http://schemas.openxmlformats.org/officeDocument/2006/relationships/image" Target="../media/image68.png"/><Relationship Id="rId29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4.png"/><Relationship Id="rId32" Type="http://schemas.openxmlformats.org/officeDocument/2006/relationships/image" Target="../media/image73.png"/><Relationship Id="rId37" Type="http://schemas.openxmlformats.org/officeDocument/2006/relationships/image" Target="../media/image62.png"/><Relationship Id="rId5" Type="http://schemas.openxmlformats.org/officeDocument/2006/relationships/image" Target="../media/image40.png"/><Relationship Id="rId15" Type="http://schemas.openxmlformats.org/officeDocument/2006/relationships/image" Target="../media/image47.png"/><Relationship Id="rId23" Type="http://schemas.openxmlformats.org/officeDocument/2006/relationships/image" Target="../media/image56.png"/><Relationship Id="rId28" Type="http://schemas.openxmlformats.org/officeDocument/2006/relationships/image" Target="../media/image69.png"/><Relationship Id="rId36" Type="http://schemas.openxmlformats.org/officeDocument/2006/relationships/image" Target="../media/image60.png"/><Relationship Id="rId10" Type="http://schemas.openxmlformats.org/officeDocument/2006/relationships/image" Target="../media/image45.png"/><Relationship Id="rId19" Type="http://schemas.openxmlformats.org/officeDocument/2006/relationships/image" Target="../media/image52.png"/><Relationship Id="rId31" Type="http://schemas.openxmlformats.org/officeDocument/2006/relationships/image" Target="../media/image72.jpeg"/><Relationship Id="rId4" Type="http://schemas.openxmlformats.org/officeDocument/2006/relationships/image" Target="../media/image67.png"/><Relationship Id="rId9" Type="http://schemas.openxmlformats.org/officeDocument/2006/relationships/image" Target="../media/image44.png"/><Relationship Id="rId14" Type="http://schemas.openxmlformats.org/officeDocument/2006/relationships/image" Target="../media/image21.png"/><Relationship Id="rId22" Type="http://schemas.openxmlformats.org/officeDocument/2006/relationships/image" Target="../media/image55.png"/><Relationship Id="rId27" Type="http://schemas.openxmlformats.org/officeDocument/2006/relationships/image" Target="../media/image59.png"/><Relationship Id="rId30" Type="http://schemas.openxmlformats.org/officeDocument/2006/relationships/image" Target="../media/image71.jpeg"/><Relationship Id="rId35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6.png"/><Relationship Id="rId18" Type="http://schemas.microsoft.com/office/2007/relationships/hdphoto" Target="../media/hdphoto2.wdp"/><Relationship Id="rId26" Type="http://schemas.openxmlformats.org/officeDocument/2006/relationships/image" Target="../media/image61.png"/><Relationship Id="rId3" Type="http://schemas.openxmlformats.org/officeDocument/2006/relationships/image" Target="../media/image41.png"/><Relationship Id="rId21" Type="http://schemas.openxmlformats.org/officeDocument/2006/relationships/image" Target="../media/image74.pn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17" Type="http://schemas.openxmlformats.org/officeDocument/2006/relationships/image" Target="../media/image76.png"/><Relationship Id="rId25" Type="http://schemas.openxmlformats.org/officeDocument/2006/relationships/image" Target="../media/image79.png"/><Relationship Id="rId2" Type="http://schemas.openxmlformats.org/officeDocument/2006/relationships/image" Target="../media/image40.png"/><Relationship Id="rId16" Type="http://schemas.openxmlformats.org/officeDocument/2006/relationships/image" Target="../media/image59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1.png"/><Relationship Id="rId24" Type="http://schemas.openxmlformats.org/officeDocument/2006/relationships/image" Target="../media/image78.jpeg"/><Relationship Id="rId5" Type="http://schemas.openxmlformats.org/officeDocument/2006/relationships/image" Target="../media/image43.png"/><Relationship Id="rId15" Type="http://schemas.openxmlformats.org/officeDocument/2006/relationships/image" Target="../media/image55.png"/><Relationship Id="rId23" Type="http://schemas.openxmlformats.org/officeDocument/2006/relationships/image" Target="../media/image77.png"/><Relationship Id="rId10" Type="http://schemas.openxmlformats.org/officeDocument/2006/relationships/image" Target="../media/image23.png"/><Relationship Id="rId19" Type="http://schemas.openxmlformats.org/officeDocument/2006/relationships/image" Target="../media/image73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14" Type="http://schemas.openxmlformats.org/officeDocument/2006/relationships/image" Target="../media/image58.png"/><Relationship Id="rId22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6.jpeg"/><Relationship Id="rId18" Type="http://schemas.openxmlformats.org/officeDocument/2006/relationships/image" Target="../media/image91.gif"/><Relationship Id="rId26" Type="http://schemas.openxmlformats.org/officeDocument/2006/relationships/image" Target="../media/image22.png"/><Relationship Id="rId3" Type="http://schemas.openxmlformats.org/officeDocument/2006/relationships/image" Target="../media/image81.png"/><Relationship Id="rId21" Type="http://schemas.openxmlformats.org/officeDocument/2006/relationships/image" Target="../media/image94.png"/><Relationship Id="rId7" Type="http://schemas.openxmlformats.org/officeDocument/2006/relationships/image" Target="../media/image83.png"/><Relationship Id="rId12" Type="http://schemas.openxmlformats.org/officeDocument/2006/relationships/image" Target="../media/image21.png"/><Relationship Id="rId17" Type="http://schemas.openxmlformats.org/officeDocument/2006/relationships/image" Target="../media/image90.gif"/><Relationship Id="rId25" Type="http://schemas.openxmlformats.org/officeDocument/2006/relationships/image" Target="../media/image58.png"/><Relationship Id="rId33" Type="http://schemas.openxmlformats.org/officeDocument/2006/relationships/image" Target="../media/image102.png"/><Relationship Id="rId2" Type="http://schemas.openxmlformats.org/officeDocument/2006/relationships/image" Target="../media/image80.png"/><Relationship Id="rId16" Type="http://schemas.openxmlformats.org/officeDocument/2006/relationships/image" Target="../media/image89.gif"/><Relationship Id="rId20" Type="http://schemas.openxmlformats.org/officeDocument/2006/relationships/image" Target="../media/image93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3.png"/><Relationship Id="rId24" Type="http://schemas.openxmlformats.org/officeDocument/2006/relationships/image" Target="../media/image97.png"/><Relationship Id="rId32" Type="http://schemas.microsoft.com/office/2007/relationships/hdphoto" Target="../media/hdphoto5.wdp"/><Relationship Id="rId5" Type="http://schemas.openxmlformats.org/officeDocument/2006/relationships/image" Target="../media/image82.png"/><Relationship Id="rId15" Type="http://schemas.openxmlformats.org/officeDocument/2006/relationships/image" Target="../media/image88.gif"/><Relationship Id="rId23" Type="http://schemas.openxmlformats.org/officeDocument/2006/relationships/image" Target="../media/image96.png"/><Relationship Id="rId28" Type="http://schemas.openxmlformats.org/officeDocument/2006/relationships/image" Target="../media/image99.png"/><Relationship Id="rId10" Type="http://schemas.openxmlformats.org/officeDocument/2006/relationships/image" Target="../media/image85.png"/><Relationship Id="rId19" Type="http://schemas.openxmlformats.org/officeDocument/2006/relationships/image" Target="../media/image92.gif"/><Relationship Id="rId31" Type="http://schemas.openxmlformats.org/officeDocument/2006/relationships/image" Target="../media/image101.png"/><Relationship Id="rId4" Type="http://schemas.openxmlformats.org/officeDocument/2006/relationships/image" Target="../media/image41.png"/><Relationship Id="rId9" Type="http://schemas.openxmlformats.org/officeDocument/2006/relationships/image" Target="../media/image84.png"/><Relationship Id="rId14" Type="http://schemas.openxmlformats.org/officeDocument/2006/relationships/image" Target="../media/image87.jpeg"/><Relationship Id="rId22" Type="http://schemas.openxmlformats.org/officeDocument/2006/relationships/image" Target="../media/image95.png"/><Relationship Id="rId27" Type="http://schemas.openxmlformats.org/officeDocument/2006/relationships/image" Target="../media/image98.png"/><Relationship Id="rId30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6526" y="4731320"/>
            <a:ext cx="6400800" cy="17526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77" y="1696872"/>
            <a:ext cx="7419374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51" y="5370042"/>
            <a:ext cx="741997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64" y="2153501"/>
            <a:ext cx="6881941" cy="430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70" y="1821159"/>
            <a:ext cx="83184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503944" y="1773063"/>
            <a:ext cx="63190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神   锤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624" y="3556728"/>
            <a:ext cx="6524625" cy="199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68" y="4547410"/>
            <a:ext cx="65246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1550669" y="2767377"/>
            <a:ext cx="3648076" cy="3672408"/>
            <a:chOff x="1001712" y="5366712"/>
            <a:chExt cx="3648076" cy="3672408"/>
          </a:xfrm>
        </p:grpSpPr>
        <p:pic>
          <p:nvPicPr>
            <p:cNvPr id="12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713" y="5724420"/>
              <a:ext cx="3648075" cy="3314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712" y="5366712"/>
              <a:ext cx="3648075" cy="733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Picture 2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77" y="1405139"/>
            <a:ext cx="1143000" cy="1143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94" y="1561344"/>
            <a:ext cx="766146" cy="787317"/>
          </a:xfrm>
          <a:prstGeom prst="ellipse">
            <a:avLst/>
          </a:prstGeom>
          <a:ln>
            <a:noFill/>
          </a:ln>
          <a:effectLst>
            <a:softEdge rad="31750"/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4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664" y="3600305"/>
            <a:ext cx="1008112" cy="31646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983664" y="3628736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00"/>
                </a:solidFill>
              </a:rPr>
              <a:t>强化等级</a:t>
            </a:r>
            <a:r>
              <a:rPr lang="en-US" altLang="zh-CN" sz="1000" dirty="0" smtClean="0">
                <a:solidFill>
                  <a:srgbClr val="FFFF00"/>
                </a:solidFill>
              </a:rPr>
              <a:t>+16</a:t>
            </a:r>
            <a:endParaRPr lang="zh-CN" altLang="en-US" sz="1000" dirty="0">
              <a:solidFill>
                <a:srgbClr val="FFFF0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91576" y="2818523"/>
            <a:ext cx="433958" cy="3589950"/>
            <a:chOff x="-612576" y="1556792"/>
            <a:chExt cx="433958" cy="3733966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12576" y="2492896"/>
              <a:ext cx="361950" cy="2797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12576" y="1556792"/>
              <a:ext cx="361950" cy="2797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1234" y="1766864"/>
              <a:ext cx="277114" cy="51702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36635" y="2719516"/>
              <a:ext cx="319341" cy="4805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2985" y="3663678"/>
              <a:ext cx="319341" cy="4805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-583370" y="1827650"/>
              <a:ext cx="400110" cy="382768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强  化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578728" y="2775556"/>
              <a:ext cx="400110" cy="353557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洗 练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-580638" y="3717032"/>
              <a:ext cx="400110" cy="339737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宝石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pic>
          <p:nvPicPr>
            <p:cNvPr id="27" name="Picture 1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0568" y="4581128"/>
              <a:ext cx="319341" cy="4805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矩形 27"/>
            <p:cNvSpPr/>
            <p:nvPr/>
          </p:nvSpPr>
          <p:spPr>
            <a:xfrm>
              <a:off x="-580638" y="4611167"/>
              <a:ext cx="400110" cy="444994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合成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974138" y="2145190"/>
            <a:ext cx="6111156" cy="4297695"/>
            <a:chOff x="1178098" y="793326"/>
            <a:chExt cx="6111156" cy="4297695"/>
          </a:xfrm>
        </p:grpSpPr>
        <p:grpSp>
          <p:nvGrpSpPr>
            <p:cNvPr id="30" name="组合 29"/>
            <p:cNvGrpSpPr/>
            <p:nvPr/>
          </p:nvGrpSpPr>
          <p:grpSpPr>
            <a:xfrm>
              <a:off x="1178098" y="793326"/>
              <a:ext cx="3923387" cy="499817"/>
              <a:chOff x="1187624" y="764704"/>
              <a:chExt cx="5976664" cy="648722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4018848" y="764704"/>
                <a:ext cx="1345240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zh-CN" altLang="en-US" sz="1200" b="1" dirty="0" smtClean="0">
                    <a:gradFill flip="none" rotWithShape="1">
                      <a:gsLst>
                        <a:gs pos="0">
                          <a:schemeClr val="accent6">
                            <a:lumMod val="75000"/>
                          </a:schemeClr>
                        </a:gs>
                        <a:gs pos="72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6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  <a:tileRect/>
                    </a:gradFill>
                    <a:latin typeface="微软雅黑" pitchFamily="34" charset="-122"/>
                    <a:ea typeface="微软雅黑" pitchFamily="34" charset="-122"/>
                  </a:rPr>
                  <a:t>降低强化费用</a:t>
                </a:r>
                <a:r>
                  <a:rPr lang="en-US" altLang="zh-CN" sz="1200" b="1" dirty="0" smtClean="0">
                    <a:gradFill flip="none" rotWithShape="1">
                      <a:gsLst>
                        <a:gs pos="0">
                          <a:schemeClr val="accent6">
                            <a:lumMod val="75000"/>
                          </a:schemeClr>
                        </a:gs>
                        <a:gs pos="72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6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  <a:tileRect/>
                    </a:gradFill>
                    <a:latin typeface="微软雅黑" pitchFamily="34" charset="-122"/>
                    <a:ea typeface="微软雅黑" pitchFamily="34" charset="-122"/>
                  </a:rPr>
                  <a:t>2%</a:t>
                </a:r>
              </a:p>
            </p:txBody>
          </p:sp>
          <p:pic>
            <p:nvPicPr>
              <p:cNvPr id="53" name="Picture 4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624" y="830862"/>
                <a:ext cx="1200150" cy="532487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40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0861" y="911292"/>
                <a:ext cx="997497" cy="45149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4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6563" y="1041951"/>
                <a:ext cx="4657725" cy="371475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" name="组合 30"/>
            <p:cNvGrpSpPr/>
            <p:nvPr/>
          </p:nvGrpSpPr>
          <p:grpSpPr>
            <a:xfrm>
              <a:off x="4443810" y="1420110"/>
              <a:ext cx="2845444" cy="3670911"/>
              <a:chOff x="4466084" y="1453217"/>
              <a:chExt cx="2845444" cy="3670911"/>
            </a:xfrm>
          </p:grpSpPr>
          <p:pic>
            <p:nvPicPr>
              <p:cNvPr id="38" name="Picture 4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6790" y="4847903"/>
                <a:ext cx="1695450" cy="276225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33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8316" y="1671315"/>
                <a:ext cx="2838450" cy="962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34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603" y="2156842"/>
                <a:ext cx="2828925" cy="485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41" name="组合 40"/>
              <p:cNvGrpSpPr/>
              <p:nvPr/>
            </p:nvGrpSpPr>
            <p:grpSpPr>
              <a:xfrm>
                <a:off x="4498161" y="1453217"/>
                <a:ext cx="781050" cy="238125"/>
                <a:chOff x="5762451" y="2647581"/>
                <a:chExt cx="781050" cy="238125"/>
              </a:xfrm>
            </p:grpSpPr>
            <p:pic>
              <p:nvPicPr>
                <p:cNvPr id="50" name="Picture 35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451" y="2647581"/>
                  <a:ext cx="781050" cy="2381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" name="Picture 36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7066" y="2708919"/>
                  <a:ext cx="500509" cy="1355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42" name="矩形 41"/>
              <p:cNvSpPr/>
              <p:nvPr/>
            </p:nvSpPr>
            <p:spPr>
              <a:xfrm>
                <a:off x="4544074" y="1456333"/>
                <a:ext cx="697627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000" b="1" dirty="0" smtClean="0">
                    <a:ln w="11430">
                      <a:solidFill>
                        <a:srgbClr val="FFC000"/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当前装备</a:t>
                </a:r>
                <a:endParaRPr lang="zh-CN" altLang="en-US" sz="1000" b="1" dirty="0">
                  <a:ln w="11430">
                    <a:solidFill>
                      <a:srgbClr val="FFC000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pic>
            <p:nvPicPr>
              <p:cNvPr id="43" name="Picture 33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6084" y="2895451"/>
                <a:ext cx="2838450" cy="962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4" name="Picture 34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0371" y="3853284"/>
                <a:ext cx="2828925" cy="485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45" name="组合 44"/>
              <p:cNvGrpSpPr/>
              <p:nvPr/>
            </p:nvGrpSpPr>
            <p:grpSpPr>
              <a:xfrm>
                <a:off x="4495929" y="2677353"/>
                <a:ext cx="781050" cy="238125"/>
                <a:chOff x="5762451" y="2647581"/>
                <a:chExt cx="781050" cy="238125"/>
              </a:xfrm>
            </p:grpSpPr>
            <p:pic>
              <p:nvPicPr>
                <p:cNvPr id="48" name="Picture 35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451" y="2647581"/>
                  <a:ext cx="781050" cy="2381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" name="Picture 36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7066" y="2708919"/>
                  <a:ext cx="500509" cy="1355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46" name="矩形 45"/>
              <p:cNvSpPr/>
              <p:nvPr/>
            </p:nvSpPr>
            <p:spPr>
              <a:xfrm>
                <a:off x="4605961" y="2680469"/>
                <a:ext cx="569387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000" b="1" dirty="0">
                    <a:ln w="11430">
                      <a:solidFill>
                        <a:srgbClr val="FFC000"/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幸运</a:t>
                </a:r>
                <a:r>
                  <a:rPr lang="zh-CN" altLang="en-US" sz="1000" b="1" dirty="0" smtClean="0">
                    <a:ln w="11430">
                      <a:solidFill>
                        <a:srgbClr val="FFC000"/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石</a:t>
                </a:r>
                <a:endParaRPr lang="zh-CN" altLang="en-US" sz="1000" b="1" dirty="0">
                  <a:ln w="11430">
                    <a:solidFill>
                      <a:srgbClr val="FFC000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pic>
            <p:nvPicPr>
              <p:cNvPr id="47" name="Picture 34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554" y="4306540"/>
                <a:ext cx="2828925" cy="485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组合 31"/>
            <p:cNvGrpSpPr/>
            <p:nvPr/>
          </p:nvGrpSpPr>
          <p:grpSpPr>
            <a:xfrm>
              <a:off x="5293883" y="1001579"/>
              <a:ext cx="1991202" cy="677479"/>
              <a:chOff x="2569566" y="2734891"/>
              <a:chExt cx="2838450" cy="962025"/>
            </a:xfrm>
          </p:grpSpPr>
          <p:pic>
            <p:nvPicPr>
              <p:cNvPr id="36" name="Picture 33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9566" y="2734891"/>
                <a:ext cx="2838450" cy="962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0468" y="2806328"/>
                <a:ext cx="2733620" cy="8905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33" name="Picture 23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046" y="1063566"/>
              <a:ext cx="579921" cy="574788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6">
                  <a:satMod val="175000"/>
                  <a:alpha val="88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003" y="1062149"/>
              <a:ext cx="579921" cy="574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25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8960" y="1062752"/>
              <a:ext cx="579921" cy="574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Picture 27"/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25" y="1099285"/>
            <a:ext cx="1319083" cy="1152614"/>
          </a:xfrm>
          <a:prstGeom prst="rect">
            <a:avLst/>
          </a:prstGeom>
          <a:noFill/>
          <a:ln>
            <a:noFill/>
          </a:ln>
          <a:effectLst>
            <a:glow rad="25400">
              <a:srgbClr val="FF0000">
                <a:alpha val="32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矩形 57"/>
          <p:cNvSpPr/>
          <p:nvPr/>
        </p:nvSpPr>
        <p:spPr>
          <a:xfrm>
            <a:off x="2402350" y="395965"/>
            <a:ext cx="49744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锻造界面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强化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572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6" y="1330308"/>
            <a:ext cx="894397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978380"/>
            <a:ext cx="813690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18" y="1834364"/>
            <a:ext cx="8302463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41" y="2203482"/>
            <a:ext cx="8286750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062" y="1546332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498965" y="1969790"/>
            <a:ext cx="3003025" cy="264172"/>
            <a:chOff x="664518" y="823118"/>
            <a:chExt cx="2461833" cy="264172"/>
          </a:xfrm>
        </p:grpSpPr>
        <p:pic>
          <p:nvPicPr>
            <p:cNvPr id="10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5" y="3842634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92" y="2394221"/>
            <a:ext cx="709985" cy="70370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24" y="2307004"/>
            <a:ext cx="7362234" cy="4210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 descr="http://wenwen.soso.com/p/20100701/20100701182313-2115136726.jpg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263" y="2812594"/>
            <a:ext cx="2216465" cy="221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://wenwen.soso.com/p/20101217/20101217231934-1766447324.jpg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68469">
            <a:off x="2831171" y="2390933"/>
            <a:ext cx="1386606" cy="261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9" descr="D:\[新项目]神作\美术参考\怪物原画\新建文件夹\81.gif"/>
          <p:cNvPicPr>
            <a:picLocks noChangeAspect="1" noChangeArrowheads="1"/>
          </p:cNvPicPr>
          <p:nvPr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722" y="4990572"/>
            <a:ext cx="429022" cy="4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 descr="D:\[新项目]神作\美术参考\怪物原画\新建文件夹\13.g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55" y="4930708"/>
            <a:ext cx="634554" cy="6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1" descr="D:\[新项目]神作\美术参考\怪物原画\新建文件夹\25.gif"/>
          <p:cNvPicPr>
            <a:picLocks noChangeAspect="1" noChangeArrowheads="1"/>
          </p:cNvPicPr>
          <p:nvPr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99" y="4998554"/>
            <a:ext cx="429022" cy="4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2" descr="D:\[新项目]神作\美术参考\怪物原画\新建文件夹\31.gif"/>
          <p:cNvPicPr>
            <a:picLocks noChangeAspect="1" noChangeArrowheads="1"/>
          </p:cNvPicPr>
          <p:nvPr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09" y="4988362"/>
            <a:ext cx="429022" cy="4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 descr="D:\[新项目]神作\美术参考\怪物原画\新建文件夹\60.gif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523" y="4994564"/>
            <a:ext cx="429022" cy="4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97" y="5530014"/>
            <a:ext cx="869800" cy="3238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2644813" y="5553439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需要原力</a:t>
            </a:r>
            <a:endParaRPr lang="en-US" altLang="zh-CN" sz="1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35" y="5879800"/>
            <a:ext cx="1286720" cy="39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630" y="5983989"/>
            <a:ext cx="652156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矩形 27"/>
          <p:cNvSpPr/>
          <p:nvPr/>
        </p:nvSpPr>
        <p:spPr>
          <a:xfrm>
            <a:off x="3144317" y="5907401"/>
            <a:ext cx="67518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升 阶</a:t>
            </a:r>
            <a:endParaRPr lang="en-US" altLang="zh-CN" sz="16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FFC00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942597" y="2759801"/>
            <a:ext cx="504055" cy="492843"/>
          </a:xfrm>
          <a:prstGeom prst="ellipse">
            <a:avLst/>
          </a:prstGeom>
          <a:blipFill dpi="0" rotWithShape="1">
            <a:blip r:embed="rId23">
              <a:alphaModFix amt="60000"/>
            </a:blip>
            <a:srcRect/>
            <a:stretch>
              <a:fillRect/>
            </a:stretch>
          </a:blipFill>
          <a:ln>
            <a:gradFill flip="none" rotWithShape="1"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>
            <a:glow rad="50800">
              <a:srgbClr val="FFFF00">
                <a:alpha val="22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42" y="2591712"/>
            <a:ext cx="646406" cy="6609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1" name="椭圆 30"/>
          <p:cNvSpPr/>
          <p:nvPr/>
        </p:nvSpPr>
        <p:spPr>
          <a:xfrm>
            <a:off x="4970056" y="3564958"/>
            <a:ext cx="504055" cy="492843"/>
          </a:xfrm>
          <a:prstGeom prst="ellipse">
            <a:avLst/>
          </a:prstGeom>
          <a:blipFill dpi="0" rotWithShape="1">
            <a:blip r:embed="rId23">
              <a:alphaModFix amt="48000"/>
            </a:blip>
            <a:srcRect/>
            <a:stretch>
              <a:fillRect/>
            </a:stretch>
          </a:blipFill>
          <a:ln w="19050">
            <a:gradFill flip="none" rotWithShape="1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  <a:tileRect l="-100000" t="-100000"/>
            </a:gra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734238" y="2523688"/>
            <a:ext cx="2664296" cy="3306750"/>
          </a:xfrm>
          <a:prstGeom prst="roundRect">
            <a:avLst>
              <a:gd name="adj" fmla="val 7392"/>
            </a:avLst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Picture 11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46" y="3332815"/>
            <a:ext cx="2448272" cy="25362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33"/>
          <p:cNvSpPr/>
          <p:nvPr/>
        </p:nvSpPr>
        <p:spPr>
          <a:xfrm>
            <a:off x="5832913" y="2581762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神器名字</a:t>
            </a:r>
            <a:endParaRPr lang="zh-CN" altLang="en-US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806246" y="3548839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神器属性</a:t>
            </a:r>
            <a:endParaRPr lang="en-US" altLang="zh-CN" sz="1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FF00">
                      <a:tint val="66000"/>
                      <a:satMod val="160000"/>
                    </a:srgbClr>
                  </a:gs>
                  <a:gs pos="50000">
                    <a:srgbClr val="FFFF00">
                      <a:tint val="44500"/>
                      <a:satMod val="160000"/>
                    </a:srgbClr>
                  </a:gs>
                  <a:gs pos="100000">
                    <a:srgbClr val="FFFF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00058" y="3818505"/>
            <a:ext cx="1061509" cy="12772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5FF76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5FF76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196" y="4731643"/>
            <a:ext cx="2448272" cy="25362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37"/>
          <p:cNvSpPr/>
          <p:nvPr/>
        </p:nvSpPr>
        <p:spPr>
          <a:xfrm>
            <a:off x="5856567" y="4875994"/>
            <a:ext cx="9861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下一阶属性</a:t>
            </a:r>
            <a:endParaRPr lang="en-US" altLang="zh-CN" sz="1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FF00">
                      <a:tint val="66000"/>
                      <a:satMod val="160000"/>
                    </a:srgbClr>
                  </a:gs>
                  <a:gs pos="50000">
                    <a:srgbClr val="FFFF00">
                      <a:tint val="44500"/>
                      <a:satMod val="160000"/>
                    </a:srgbClr>
                  </a:gs>
                  <a:gs pos="100000">
                    <a:srgbClr val="FFFF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93229" y="5172987"/>
            <a:ext cx="1061509" cy="6001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9999</a:t>
            </a:r>
          </a:p>
        </p:txBody>
      </p:sp>
      <p:sp>
        <p:nvSpPr>
          <p:cNvPr id="40" name="矩形 39"/>
          <p:cNvSpPr/>
          <p:nvPr/>
        </p:nvSpPr>
        <p:spPr>
          <a:xfrm>
            <a:off x="5833947" y="3052059"/>
            <a:ext cx="189186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拥有者   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角色名字六字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" name="Picture 2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91" y="3120694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矩形 41"/>
          <p:cNvSpPr/>
          <p:nvPr/>
        </p:nvSpPr>
        <p:spPr>
          <a:xfrm>
            <a:off x="675343" y="1979315"/>
            <a:ext cx="58541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神  器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3" name="Picture 2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758" y="2391378"/>
            <a:ext cx="1158344" cy="42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213" y="5854139"/>
            <a:ext cx="546610" cy="553530"/>
          </a:xfrm>
          <a:prstGeom prst="ellipse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369" y="3385099"/>
            <a:ext cx="646406" cy="6609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6" name="矩形 45"/>
          <p:cNvSpPr/>
          <p:nvPr/>
        </p:nvSpPr>
        <p:spPr>
          <a:xfrm>
            <a:off x="8046436" y="5928360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取回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原力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Picture 34"/>
          <p:cNvPicPr>
            <a:picLocks noChangeAspect="1" noChangeArrowheads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4" y="5733834"/>
            <a:ext cx="762000" cy="76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矩形 47"/>
          <p:cNvSpPr/>
          <p:nvPr/>
        </p:nvSpPr>
        <p:spPr>
          <a:xfrm>
            <a:off x="656293" y="5922601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更换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" name="Picture 35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923" y="5629059"/>
            <a:ext cx="180975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矩形 49"/>
          <p:cNvSpPr/>
          <p:nvPr/>
        </p:nvSpPr>
        <p:spPr>
          <a:xfrm>
            <a:off x="3586570" y="5560211"/>
            <a:ext cx="63350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99999</a:t>
            </a:r>
            <a:endParaRPr lang="en-US" altLang="zh-CN" sz="11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570061" y="2588352"/>
            <a:ext cx="7681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100</a:t>
            </a:r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阶</a:t>
            </a:r>
            <a:endParaRPr lang="zh-CN" altLang="en-US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648832" y="1989413"/>
            <a:ext cx="7393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 感 度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798134" y="2523688"/>
            <a:ext cx="814770" cy="1708656"/>
          </a:xfrm>
          <a:prstGeom prst="round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zh-CN" altLang="en-US" b="1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903239" y="2484980"/>
            <a:ext cx="553998" cy="1687321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主角换神器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629782" y="2410428"/>
            <a:ext cx="813043" cy="46166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原力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658313" y="3484732"/>
            <a:ext cx="1851789" cy="58477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神器造型</a:t>
            </a:r>
            <a:endParaRPr lang="zh-CN" altLang="en-US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914784" y="4994564"/>
            <a:ext cx="1441420" cy="46166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解锁技能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390117" y="3920826"/>
            <a:ext cx="1441420" cy="46166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当前属性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717299" y="5147635"/>
            <a:ext cx="2698175" cy="46166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下一级增加的属性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94325" y="2656809"/>
            <a:ext cx="553998" cy="1368324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英雄选择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652939" y="6014934"/>
            <a:ext cx="928459" cy="307777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取回原力</a:t>
            </a:r>
            <a:endParaRPr lang="zh-CN" altLang="en-US" sz="1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396916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英雄界面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神器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29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2" y="1233022"/>
            <a:ext cx="894397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60" y="1881094"/>
            <a:ext cx="813690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4" y="1737078"/>
            <a:ext cx="8302463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47" y="2106196"/>
            <a:ext cx="8286750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768" y="1449046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574671" y="1872504"/>
            <a:ext cx="3003025" cy="264172"/>
            <a:chOff x="664518" y="823118"/>
            <a:chExt cx="2461833" cy="264172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81" y="3745348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98" y="2296935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30" y="2209718"/>
            <a:ext cx="7362234" cy="4210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97" y="3023408"/>
            <a:ext cx="709985" cy="70370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30" y="5636548"/>
            <a:ext cx="762000" cy="76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矩形 16"/>
          <p:cNvSpPr/>
          <p:nvPr/>
        </p:nvSpPr>
        <p:spPr>
          <a:xfrm>
            <a:off x="731999" y="5825315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更换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03" y="2324701"/>
            <a:ext cx="5740773" cy="40203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3146405" y="5286956"/>
            <a:ext cx="2158726" cy="624838"/>
            <a:chOff x="2844565" y="4602614"/>
            <a:chExt cx="2158726" cy="624838"/>
          </a:xfrm>
        </p:grpSpPr>
        <p:sp>
          <p:nvSpPr>
            <p:cNvPr id="20" name="圆角矩形 19"/>
            <p:cNvSpPr/>
            <p:nvPr/>
          </p:nvSpPr>
          <p:spPr>
            <a:xfrm>
              <a:off x="2844565" y="4715059"/>
              <a:ext cx="2158726" cy="51239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19050">
              <a:bevelT w="25400" h="25400" prst="slope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1" name="Picture 6" descr="http://news.4399.com/lol/yingxiong/jn_img/13499480191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46" y="4790479"/>
              <a:ext cx="386209" cy="386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http://news.4399.com/lol/yingxiong/jn_img/13499480561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4367" y="4786590"/>
              <a:ext cx="386209" cy="386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http://news.4399.com/lol/yingxiong/jn_img/134994809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7474" y="4786591"/>
              <a:ext cx="386209" cy="386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2940103" y="4602614"/>
              <a:ext cx="66095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Lv up</a:t>
              </a:r>
              <a:endParaRPr lang="zh-CN" altLang="en-US" sz="1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17830" y="2296935"/>
            <a:ext cx="1500426" cy="3973953"/>
            <a:chOff x="6802229" y="1615286"/>
            <a:chExt cx="1500426" cy="3973953"/>
          </a:xfrm>
        </p:grpSpPr>
        <p:sp>
          <p:nvSpPr>
            <p:cNvPr id="26" name="圆角矩形 25"/>
            <p:cNvSpPr/>
            <p:nvPr/>
          </p:nvSpPr>
          <p:spPr>
            <a:xfrm>
              <a:off x="6802229" y="1615286"/>
              <a:ext cx="1485612" cy="3973953"/>
            </a:xfrm>
            <a:prstGeom prst="roundRect">
              <a:avLst>
                <a:gd name="adj" fmla="val 7392"/>
              </a:avLst>
            </a:prstGeom>
            <a:blipFill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972879" y="1722696"/>
              <a:ext cx="114646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12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下一阶好感度</a:t>
              </a:r>
              <a:endParaRPr lang="en-US" altLang="zh-CN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8" name="Picture 10" descr="http://news.4399.com/lol/yingxiong/jn_img/134994809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067" y="2346444"/>
              <a:ext cx="386209" cy="386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矩形 28"/>
            <p:cNvSpPr/>
            <p:nvPr/>
          </p:nvSpPr>
          <p:spPr>
            <a:xfrm>
              <a:off x="7252990" y="1988840"/>
              <a:ext cx="59843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Lv .1</a:t>
              </a:r>
              <a:endParaRPr lang="zh-CN" altLang="en-US" sz="1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0" name="下箭头 29"/>
            <p:cNvSpPr/>
            <p:nvPr/>
          </p:nvSpPr>
          <p:spPr>
            <a:xfrm>
              <a:off x="7292696" y="3581206"/>
              <a:ext cx="538714" cy="351850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Picture 10" descr="http://news.4399.com/lol/yingxiong/jn_img/134994809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012" y="4290660"/>
              <a:ext cx="386209" cy="386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矩形 31"/>
            <p:cNvSpPr/>
            <p:nvPr/>
          </p:nvSpPr>
          <p:spPr>
            <a:xfrm>
              <a:off x="7285935" y="3933056"/>
              <a:ext cx="59843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Lv .2</a:t>
              </a:r>
              <a:endParaRPr lang="zh-CN" altLang="en-US" sz="1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844428" y="2813209"/>
              <a:ext cx="143500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r>
                <a:rPr lang="zh-CN" altLang="en-US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r>
                <a:rPr lang="zh-CN" altLang="en-US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endParaRPr lang="en-US" altLang="zh-CN" sz="9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867647" y="4789368"/>
              <a:ext cx="143500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r>
                <a:rPr lang="zh-CN" altLang="en-US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r>
                <a:rPr lang="zh-CN" altLang="en-US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endParaRPr lang="en-US" altLang="zh-CN" sz="9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5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1" y="1918015"/>
            <a:ext cx="887683" cy="21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矩形 35"/>
          <p:cNvSpPr/>
          <p:nvPr/>
        </p:nvSpPr>
        <p:spPr>
          <a:xfrm>
            <a:off x="751049" y="1882029"/>
            <a:ext cx="58541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神  器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43" y="1916426"/>
            <a:ext cx="840367" cy="20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矩形 37"/>
          <p:cNvSpPr/>
          <p:nvPr/>
        </p:nvSpPr>
        <p:spPr>
          <a:xfrm>
            <a:off x="1710646" y="1890619"/>
            <a:ext cx="7393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 感 度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050668" y="260648"/>
            <a:ext cx="5666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英雄界面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好感度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13" y="1247629"/>
            <a:ext cx="894397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61" y="1895701"/>
            <a:ext cx="813690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5" y="1751685"/>
            <a:ext cx="8302463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8" y="2120803"/>
            <a:ext cx="8286750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69" y="1463653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633872" y="1887111"/>
            <a:ext cx="3003025" cy="264172"/>
            <a:chOff x="664518" y="823118"/>
            <a:chExt cx="2461833" cy="264172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82" y="3759955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9" y="2311542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231" y="2224325"/>
            <a:ext cx="7362234" cy="4210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8" y="3038015"/>
            <a:ext cx="709985" cy="70370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31" y="5651155"/>
            <a:ext cx="762000" cy="76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矩形 16"/>
          <p:cNvSpPr/>
          <p:nvPr/>
        </p:nvSpPr>
        <p:spPr>
          <a:xfrm>
            <a:off x="791200" y="5839922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更换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04" y="2339308"/>
            <a:ext cx="5740773" cy="40203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3205606" y="5301563"/>
            <a:ext cx="2158726" cy="624838"/>
            <a:chOff x="2844565" y="4602614"/>
            <a:chExt cx="2158726" cy="624838"/>
          </a:xfrm>
        </p:grpSpPr>
        <p:sp>
          <p:nvSpPr>
            <p:cNvPr id="20" name="圆角矩形 19"/>
            <p:cNvSpPr/>
            <p:nvPr/>
          </p:nvSpPr>
          <p:spPr>
            <a:xfrm>
              <a:off x="2844565" y="4715059"/>
              <a:ext cx="2158726" cy="51239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19050">
              <a:bevelT w="25400" h="25400" prst="slope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1" name="Picture 6" descr="http://news.4399.com/lol/yingxiong/jn_img/13499480191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46" y="4790479"/>
              <a:ext cx="386209" cy="386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http://news.4399.com/lol/yingxiong/jn_img/13499480561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4367" y="4786590"/>
              <a:ext cx="386209" cy="386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http://news.4399.com/lol/yingxiong/jn_img/134994809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7474" y="4786591"/>
              <a:ext cx="386209" cy="386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2940103" y="4602614"/>
              <a:ext cx="66095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Lv up</a:t>
              </a:r>
              <a:endParaRPr lang="zh-CN" altLang="en-US" sz="1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77031" y="2311542"/>
            <a:ext cx="1500426" cy="3973953"/>
            <a:chOff x="6802229" y="1615286"/>
            <a:chExt cx="1500426" cy="3973953"/>
          </a:xfrm>
        </p:grpSpPr>
        <p:sp>
          <p:nvSpPr>
            <p:cNvPr id="26" name="圆角矩形 25"/>
            <p:cNvSpPr/>
            <p:nvPr/>
          </p:nvSpPr>
          <p:spPr>
            <a:xfrm>
              <a:off x="6802229" y="1615286"/>
              <a:ext cx="1485612" cy="3973953"/>
            </a:xfrm>
            <a:prstGeom prst="roundRect">
              <a:avLst>
                <a:gd name="adj" fmla="val 7392"/>
              </a:avLst>
            </a:prstGeom>
            <a:blipFill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972879" y="1722696"/>
              <a:ext cx="114646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12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下一阶好感度</a:t>
              </a:r>
              <a:endParaRPr lang="en-US" altLang="zh-CN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8" name="Picture 10" descr="http://news.4399.com/lol/yingxiong/jn_img/134994809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067" y="2346444"/>
              <a:ext cx="386209" cy="386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矩形 28"/>
            <p:cNvSpPr/>
            <p:nvPr/>
          </p:nvSpPr>
          <p:spPr>
            <a:xfrm>
              <a:off x="7252990" y="1988840"/>
              <a:ext cx="59843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Lv .1</a:t>
              </a:r>
              <a:endParaRPr lang="zh-CN" altLang="en-US" sz="1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0" name="下箭头 29"/>
            <p:cNvSpPr/>
            <p:nvPr/>
          </p:nvSpPr>
          <p:spPr>
            <a:xfrm>
              <a:off x="7292696" y="3581206"/>
              <a:ext cx="538714" cy="351850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Picture 10" descr="http://news.4399.com/lol/yingxiong/jn_img/134994809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012" y="4290660"/>
              <a:ext cx="386209" cy="386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矩形 31"/>
            <p:cNvSpPr/>
            <p:nvPr/>
          </p:nvSpPr>
          <p:spPr>
            <a:xfrm>
              <a:off x="7285935" y="3933056"/>
              <a:ext cx="59843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Lv .2</a:t>
              </a:r>
              <a:endParaRPr lang="zh-CN" altLang="en-US" sz="1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844428" y="2813209"/>
              <a:ext cx="143500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r>
                <a:rPr lang="zh-CN" altLang="en-US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r>
                <a:rPr lang="zh-CN" altLang="en-US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endParaRPr lang="en-US" altLang="zh-CN" sz="9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867647" y="4789368"/>
              <a:ext cx="143500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r>
                <a:rPr lang="zh-CN" altLang="en-US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r>
                <a:rPr lang="zh-CN" altLang="en-US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技能说明文字</a:t>
              </a:r>
              <a:r>
                <a:rPr lang="en-US" altLang="zh-CN" sz="9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>
                          <a:tint val="66000"/>
                          <a:satMod val="160000"/>
                        </a:srgbClr>
                      </a:gs>
                      <a:gs pos="50000">
                        <a:srgbClr val="FFFF00">
                          <a:tint val="44500"/>
                          <a:satMod val="160000"/>
                        </a:srgbClr>
                      </a:gs>
                      <a:gs pos="100000">
                        <a:srgbClr val="FFFF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XXXXXX</a:t>
              </a:r>
            </a:p>
            <a:p>
              <a:endParaRPr lang="en-US" altLang="zh-CN" sz="9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5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2" y="1932622"/>
            <a:ext cx="887683" cy="21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矩形 35"/>
          <p:cNvSpPr/>
          <p:nvPr/>
        </p:nvSpPr>
        <p:spPr>
          <a:xfrm>
            <a:off x="810250" y="1896636"/>
            <a:ext cx="58541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神  器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44" y="1931033"/>
            <a:ext cx="840367" cy="20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矩形 37"/>
          <p:cNvSpPr/>
          <p:nvPr/>
        </p:nvSpPr>
        <p:spPr>
          <a:xfrm>
            <a:off x="1769847" y="1905226"/>
            <a:ext cx="7393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 感 度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276857" y="5923514"/>
            <a:ext cx="2069798" cy="46166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好</a:t>
            </a:r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感度进度条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46906" y="3621490"/>
            <a:ext cx="1435008" cy="1077218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伙伴</a:t>
            </a:r>
            <a:endParaRPr lang="en-US" altLang="zh-CN" sz="32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半身像</a:t>
            </a:r>
            <a:endParaRPr lang="zh-CN" altLang="en-US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29232" y="2574130"/>
            <a:ext cx="553998" cy="1368324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英雄选择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564889" y="5394476"/>
            <a:ext cx="1441420" cy="46166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伙伴技能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505010" y="3148469"/>
            <a:ext cx="553998" cy="1368324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赠送礼物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28011" y="5828313"/>
            <a:ext cx="553998" cy="730329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对话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199127" y="3575692"/>
            <a:ext cx="1441420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好感度</a:t>
            </a:r>
            <a:endParaRPr lang="en-US" altLang="zh-CN" sz="24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升级后的</a:t>
            </a:r>
            <a:endParaRPr lang="en-US" altLang="zh-CN" sz="24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技能变化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050668" y="260648"/>
            <a:ext cx="5666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英雄界面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好感度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19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25613" y="1718828"/>
            <a:ext cx="7043709" cy="4995566"/>
            <a:chOff x="1200699" y="1700808"/>
            <a:chExt cx="6679377" cy="4968552"/>
          </a:xfrm>
        </p:grpSpPr>
        <p:grpSp>
          <p:nvGrpSpPr>
            <p:cNvPr id="3" name="组合 2"/>
            <p:cNvGrpSpPr/>
            <p:nvPr/>
          </p:nvGrpSpPr>
          <p:grpSpPr>
            <a:xfrm>
              <a:off x="1200699" y="1700808"/>
              <a:ext cx="6679377" cy="4968552"/>
              <a:chOff x="1200699" y="1700808"/>
              <a:chExt cx="6827685" cy="4726473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0699" y="1700808"/>
                <a:ext cx="6827685" cy="47264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5178" y="2111807"/>
                <a:ext cx="6464898" cy="4190380"/>
              </a:xfrm>
              <a:prstGeom prst="roundRect">
                <a:avLst>
                  <a:gd name="adj" fmla="val 559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029" y="1916445"/>
              <a:ext cx="655003" cy="144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806" y="1790220"/>
            <a:ext cx="2446239" cy="492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2" y="2748585"/>
            <a:ext cx="1308759" cy="1805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0" descr="http://www.blizzcn.com/upimg/allimg/130626/1138300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17" y="2233854"/>
            <a:ext cx="402357" cy="40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676315" y="2458374"/>
            <a:ext cx="556563" cy="307777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cap="none" spc="5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战神</a:t>
            </a:r>
            <a:endParaRPr lang="zh-CN" altLang="en-US" sz="1400" b="1" cap="none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93263" y="4698145"/>
            <a:ext cx="1819275" cy="1800225"/>
            <a:chOff x="-132271" y="4194073"/>
            <a:chExt cx="1819275" cy="1800225"/>
          </a:xfrm>
        </p:grpSpPr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2271" y="4194073"/>
              <a:ext cx="1819275" cy="1800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249" y="4400572"/>
              <a:ext cx="657225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2" y="1919223"/>
            <a:ext cx="914093" cy="22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645421" y="1919223"/>
            <a:ext cx="110799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英  雄  属  性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291236" y="2336135"/>
            <a:ext cx="1229200" cy="3181097"/>
            <a:chOff x="1907704" y="2276872"/>
            <a:chExt cx="1229200" cy="3181097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887" y="4581794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228" y="5010294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3228779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3676332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229" y="4114884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组合 21"/>
            <p:cNvGrpSpPr/>
            <p:nvPr/>
          </p:nvGrpSpPr>
          <p:grpSpPr>
            <a:xfrm>
              <a:off x="1927229" y="2276872"/>
              <a:ext cx="1209675" cy="447675"/>
              <a:chOff x="533077" y="1121141"/>
              <a:chExt cx="1209675" cy="447675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077" y="1121141"/>
                <a:ext cx="1209675" cy="447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10" descr="http://www.blizzcn.com/upimg/allimg/130626/1138306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565" y="1161927"/>
                <a:ext cx="409498" cy="396216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768" y="2740883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0" descr="http://www.blizzcn.com/upimg/allimg/130626/1138300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437" y="2790055"/>
              <a:ext cx="396746" cy="379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http://www.blizzcn.com/upimg/allimg/130626/1138309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974" y="3248624"/>
              <a:ext cx="392885" cy="37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8" descr="http://www.blizzcn.com/upimg/allimg/130626/1138301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193" y="3707507"/>
              <a:ext cx="380217" cy="36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www.blizzcn.com/upimg/allimg/130626/1138307.jp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193" y="4191118"/>
              <a:ext cx="380217" cy="36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http://www.blizzcn.com/upimg/allimg/130626/113830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656" y="4608339"/>
              <a:ext cx="380217" cy="36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4" descr="http://www.blizzcn.com/upimg/allimg/130626/1138304.jp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570" y="5088472"/>
              <a:ext cx="380217" cy="36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矩形 31"/>
          <p:cNvSpPr/>
          <p:nvPr/>
        </p:nvSpPr>
        <p:spPr>
          <a:xfrm>
            <a:off x="5141550" y="1875860"/>
            <a:ext cx="110799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英  雄  大  厅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375482" y="2197662"/>
            <a:ext cx="5576399" cy="3856367"/>
            <a:chOff x="795338" y="1238250"/>
            <a:chExt cx="7553325" cy="4381500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338" y="1238250"/>
              <a:ext cx="7553325" cy="43815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340768"/>
              <a:ext cx="7344816" cy="4176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28" y="5671772"/>
            <a:ext cx="16954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450" y="2272863"/>
            <a:ext cx="5435236" cy="3709985"/>
          </a:xfrm>
          <a:prstGeom prst="roundRect">
            <a:avLst>
              <a:gd name="adj" fmla="val 431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208" y="3987510"/>
            <a:ext cx="5335594" cy="1666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208" y="2287893"/>
            <a:ext cx="5337882" cy="1698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98" y="4281892"/>
            <a:ext cx="1138528" cy="93610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752" y="4314761"/>
            <a:ext cx="1138528" cy="93610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28" y="2640487"/>
            <a:ext cx="1138528" cy="93610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665" y="2634136"/>
            <a:ext cx="1138528" cy="93610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96" y="2640486"/>
            <a:ext cx="1138528" cy="93610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98" y="2616567"/>
            <a:ext cx="1138528" cy="93610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87" y="2355707"/>
            <a:ext cx="720079" cy="20915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矩形 46"/>
          <p:cNvSpPr/>
          <p:nvPr/>
        </p:nvSpPr>
        <p:spPr>
          <a:xfrm>
            <a:off x="7681304" y="2342452"/>
            <a:ext cx="99257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角色名字六字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7655904" y="3562331"/>
            <a:ext cx="1089222" cy="328788"/>
          </a:xfrm>
          <a:prstGeom prst="roundRect">
            <a:avLst>
              <a:gd name="adj" fmla="val 21013"/>
            </a:avLst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Picture 2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04" y="2582702"/>
            <a:ext cx="993888" cy="9938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圆角矩形 49"/>
          <p:cNvSpPr/>
          <p:nvPr/>
        </p:nvSpPr>
        <p:spPr>
          <a:xfrm>
            <a:off x="6308057" y="3556479"/>
            <a:ext cx="1089222" cy="328788"/>
          </a:xfrm>
          <a:prstGeom prst="roundRect">
            <a:avLst>
              <a:gd name="adj" fmla="val 21013"/>
            </a:avLst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459253" y="3566753"/>
            <a:ext cx="74251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已招募</a:t>
            </a:r>
          </a:p>
        </p:txBody>
      </p:sp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75" y="2368359"/>
            <a:ext cx="720079" cy="20915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矩形 52"/>
          <p:cNvSpPr/>
          <p:nvPr/>
        </p:nvSpPr>
        <p:spPr>
          <a:xfrm>
            <a:off x="6370792" y="2355104"/>
            <a:ext cx="99257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角色名字六字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115" y="2373156"/>
            <a:ext cx="720079" cy="20915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4981432" y="2359901"/>
            <a:ext cx="99257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角色名字六字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96" y="2362009"/>
            <a:ext cx="720079" cy="20915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矩形 56"/>
          <p:cNvSpPr/>
          <p:nvPr/>
        </p:nvSpPr>
        <p:spPr>
          <a:xfrm>
            <a:off x="3684613" y="2348754"/>
            <a:ext cx="99257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角色名字六字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8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37" y="4327073"/>
            <a:ext cx="1138528" cy="93610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374" y="4320722"/>
            <a:ext cx="1138528" cy="93610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696" y="4042293"/>
            <a:ext cx="720079" cy="20915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矩形 60"/>
          <p:cNvSpPr/>
          <p:nvPr/>
        </p:nvSpPr>
        <p:spPr>
          <a:xfrm>
            <a:off x="7656013" y="4029038"/>
            <a:ext cx="99257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角色名字六字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7630613" y="5248917"/>
            <a:ext cx="1089222" cy="328788"/>
          </a:xfrm>
          <a:prstGeom prst="roundRect">
            <a:avLst>
              <a:gd name="adj" fmla="val 21013"/>
            </a:avLst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7791427" y="5259191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已招募</a:t>
            </a:r>
            <a:endParaRPr lang="zh-CN" altLang="en-US" sz="1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6282766" y="5243065"/>
            <a:ext cx="1089222" cy="328788"/>
          </a:xfrm>
          <a:prstGeom prst="roundRect">
            <a:avLst>
              <a:gd name="adj" fmla="val 21013"/>
            </a:avLst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6443580" y="5253339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已招募</a:t>
            </a:r>
            <a:endParaRPr lang="zh-CN" altLang="en-US" sz="1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940608" y="5236715"/>
            <a:ext cx="1089222" cy="328788"/>
          </a:xfrm>
          <a:prstGeom prst="roundRect">
            <a:avLst>
              <a:gd name="adj" fmla="val 21013"/>
            </a:avLst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101422" y="5246989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已招募</a:t>
            </a:r>
            <a:endParaRPr lang="zh-CN" altLang="en-US" sz="1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184" y="4054945"/>
            <a:ext cx="720079" cy="20915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矩形 68"/>
          <p:cNvSpPr/>
          <p:nvPr/>
        </p:nvSpPr>
        <p:spPr>
          <a:xfrm>
            <a:off x="6345501" y="4041690"/>
            <a:ext cx="99257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角色名字六字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24" y="4059742"/>
            <a:ext cx="720079" cy="20915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矩形 70"/>
          <p:cNvSpPr/>
          <p:nvPr/>
        </p:nvSpPr>
        <p:spPr>
          <a:xfrm>
            <a:off x="4956141" y="4046487"/>
            <a:ext cx="99257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角色名字六字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05" y="4048595"/>
            <a:ext cx="720079" cy="20915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矩形 72"/>
          <p:cNvSpPr/>
          <p:nvPr/>
        </p:nvSpPr>
        <p:spPr>
          <a:xfrm>
            <a:off x="3659322" y="4035340"/>
            <a:ext cx="99257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角色名字六字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74" name="Picture 25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12" y="4327073"/>
            <a:ext cx="1098835" cy="890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5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291" y="4295531"/>
            <a:ext cx="1098835" cy="890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6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33" y="2589525"/>
            <a:ext cx="1009457" cy="10094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7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85" y="2592751"/>
            <a:ext cx="1002763" cy="1002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8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559" y="2606405"/>
            <a:ext cx="1008644" cy="10086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6" descr="http://www.blizzcn.com/upimg/allimg/130626/1138309.jpg"/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665" y="2649795"/>
            <a:ext cx="319194" cy="31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http://www.blizzcn.com/upimg/allimg/130626/1138307.jpg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775" y="2643583"/>
            <a:ext cx="319194" cy="31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2" descr="http://www.blizzcn.com/upimg/allimg/130626/1138305.jpg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57" y="2656695"/>
            <a:ext cx="319194" cy="31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8" descr="http://www.blizzcn.com/upimg/allimg/130626/1138301.jpg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885" y="2630612"/>
            <a:ext cx="319194" cy="31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矩形 82"/>
          <p:cNvSpPr/>
          <p:nvPr/>
        </p:nvSpPr>
        <p:spPr>
          <a:xfrm>
            <a:off x="7831950" y="3577159"/>
            <a:ext cx="74251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已招募</a:t>
            </a:r>
          </a:p>
        </p:txBody>
      </p:sp>
      <p:pic>
        <p:nvPicPr>
          <p:cNvPr id="84" name="Picture 18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073" y="4295531"/>
            <a:ext cx="999190" cy="989248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27" y="4281561"/>
            <a:ext cx="984870" cy="984870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3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91" y="4248437"/>
            <a:ext cx="1100401" cy="10662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4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68" y="4279860"/>
            <a:ext cx="1027104" cy="1039785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20" descr="http://www.blizzcn.com/upimg/allimg/130626/1138300.jpg"/>
          <p:cNvPicPr>
            <a:picLocks noChangeAspect="1" noChangeArrowheads="1"/>
          </p:cNvPicPr>
          <p:nvPr/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052" y="4342812"/>
            <a:ext cx="299564" cy="2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4" descr="http://www.blizzcn.com/upimg/allimg/130626/1138304.jpg"/>
          <p:cNvPicPr>
            <a:picLocks noChangeAspect="1" noChangeArrowheads="1"/>
          </p:cNvPicPr>
          <p:nvPr/>
        </p:nvPicPr>
        <p:blipFill>
          <a:blip r:embed="rId4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37" y="4324287"/>
            <a:ext cx="274811" cy="27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0" descr="http://www.blizzcn.com/upimg/allimg/130626/1138300.jpg"/>
          <p:cNvPicPr>
            <a:picLocks noChangeAspect="1" noChangeArrowheads="1"/>
          </p:cNvPicPr>
          <p:nvPr/>
        </p:nvPicPr>
        <p:blipFill>
          <a:blip r:embed="rId4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23" y="4324287"/>
            <a:ext cx="316882" cy="31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2" descr="http://www.blizzcn.com/upimg/allimg/130626/1138305.jpg"/>
          <p:cNvPicPr>
            <a:picLocks noChangeAspect="1" noChangeArrowheads="1"/>
          </p:cNvPicPr>
          <p:nvPr/>
        </p:nvPicPr>
        <p:blipFill>
          <a:blip r:embed="rId4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766" y="4292430"/>
            <a:ext cx="297387" cy="29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组合 91"/>
          <p:cNvGrpSpPr/>
          <p:nvPr/>
        </p:nvGrpSpPr>
        <p:grpSpPr>
          <a:xfrm>
            <a:off x="3606470" y="3278733"/>
            <a:ext cx="983858" cy="307777"/>
            <a:chOff x="4158160" y="1081873"/>
            <a:chExt cx="983858" cy="307777"/>
          </a:xfrm>
        </p:grpSpPr>
        <p:sp>
          <p:nvSpPr>
            <p:cNvPr id="93" name="矩形 92"/>
            <p:cNvSpPr/>
            <p:nvPr/>
          </p:nvSpPr>
          <p:spPr>
            <a:xfrm>
              <a:off x="4158160" y="1136878"/>
              <a:ext cx="983858" cy="198108"/>
            </a:xfrm>
            <a:prstGeom prst="rect">
              <a:avLst/>
            </a:prstGeom>
            <a:gradFill flip="none" rotWithShape="1">
              <a:gsLst>
                <a:gs pos="23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  <a:gs pos="43000">
                  <a:schemeClr val="tx1">
                    <a:lumMod val="75000"/>
                    <a:lumOff val="25000"/>
                  </a:schemeClr>
                </a:gs>
                <a:gs pos="62000">
                  <a:schemeClr val="tx1">
                    <a:lumMod val="65000"/>
                    <a:lumOff val="35000"/>
                  </a:schemeClr>
                </a:gs>
                <a:gs pos="88000">
                  <a:schemeClr val="bg1">
                    <a:lumMod val="50000"/>
                    <a:alpha val="89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4382288" y="1081873"/>
              <a:ext cx="57580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37FF91">
                          <a:tint val="66000"/>
                          <a:satMod val="160000"/>
                        </a:srgbClr>
                      </a:gs>
                      <a:gs pos="50000">
                        <a:srgbClr val="37FF91">
                          <a:tint val="44500"/>
                          <a:satMod val="160000"/>
                        </a:srgbClr>
                      </a:gs>
                      <a:gs pos="100000">
                        <a:srgbClr val="37FF91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2000</a:t>
              </a:r>
              <a:endParaRPr lang="zh-CN" altLang="en-US" sz="14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37FF91">
                        <a:tint val="66000"/>
                        <a:satMod val="160000"/>
                      </a:srgbClr>
                    </a:gs>
                    <a:gs pos="50000">
                      <a:srgbClr val="37FF91">
                        <a:tint val="44500"/>
                        <a:satMod val="160000"/>
                      </a:srgbClr>
                    </a:gs>
                    <a:gs pos="100000">
                      <a:srgbClr val="37FF91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pic>
          <p:nvPicPr>
            <p:cNvPr id="95" name="Picture 28" descr="http://pic.wenwen.soso.com/p/20121011/20121011222938-287239736.jpg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5586" y="1134831"/>
              <a:ext cx="192041" cy="18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789" y="3628177"/>
            <a:ext cx="57834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矩形 96"/>
          <p:cNvSpPr/>
          <p:nvPr/>
        </p:nvSpPr>
        <p:spPr>
          <a:xfrm>
            <a:off x="3797322" y="3609751"/>
            <a:ext cx="63350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招   募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999646" y="3335445"/>
            <a:ext cx="951899" cy="198108"/>
          </a:xfrm>
          <a:prstGeom prst="rect">
            <a:avLst/>
          </a:prstGeom>
          <a:gradFill flip="none" rotWithShape="1">
            <a:gsLst>
              <a:gs pos="2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43000">
                <a:schemeClr val="tx1">
                  <a:lumMod val="75000"/>
                  <a:lumOff val="25000"/>
                </a:schemeClr>
              </a:gs>
              <a:gs pos="62000">
                <a:schemeClr val="tx1">
                  <a:lumMod val="65000"/>
                  <a:lumOff val="35000"/>
                </a:schemeClr>
              </a:gs>
              <a:gs pos="88000">
                <a:schemeClr val="bg1">
                  <a:lumMod val="50000"/>
                  <a:alpha val="8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9" name="Picture 30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76" y="3283788"/>
            <a:ext cx="298535" cy="298535"/>
          </a:xfrm>
          <a:prstGeom prst="ellipse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矩形 99"/>
          <p:cNvSpPr/>
          <p:nvPr/>
        </p:nvSpPr>
        <p:spPr>
          <a:xfrm>
            <a:off x="5160471" y="3309996"/>
            <a:ext cx="81225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150/200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649" y="3644274"/>
            <a:ext cx="57834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矩形 101"/>
          <p:cNvSpPr/>
          <p:nvPr/>
        </p:nvSpPr>
        <p:spPr>
          <a:xfrm>
            <a:off x="5114182" y="3625848"/>
            <a:ext cx="63350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招   募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3595843" y="5028107"/>
            <a:ext cx="983858" cy="198108"/>
          </a:xfrm>
          <a:prstGeom prst="rect">
            <a:avLst/>
          </a:prstGeom>
          <a:gradFill flip="none" rotWithShape="1">
            <a:gsLst>
              <a:gs pos="2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43000">
                <a:schemeClr val="tx1">
                  <a:lumMod val="75000"/>
                  <a:lumOff val="25000"/>
                </a:schemeClr>
              </a:gs>
              <a:gs pos="62000">
                <a:schemeClr val="tx1">
                  <a:lumMod val="65000"/>
                  <a:lumOff val="35000"/>
                </a:schemeClr>
              </a:gs>
              <a:gs pos="88000">
                <a:schemeClr val="bg1">
                  <a:lumMod val="50000"/>
                  <a:alpha val="8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3819971" y="4973102"/>
            <a:ext cx="57580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37FF91">
                        <a:tint val="66000"/>
                        <a:satMod val="160000"/>
                      </a:srgbClr>
                    </a:gs>
                    <a:gs pos="50000">
                      <a:srgbClr val="37FF91">
                        <a:tint val="44500"/>
                        <a:satMod val="160000"/>
                      </a:srgbClr>
                    </a:gs>
                    <a:gs pos="100000">
                      <a:srgbClr val="37FF91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2000</a:t>
            </a:r>
            <a:endParaRPr lang="zh-CN" altLang="en-US" sz="1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37FF91">
                      <a:tint val="66000"/>
                      <a:satMod val="160000"/>
                    </a:srgbClr>
                  </a:gs>
                  <a:gs pos="50000">
                    <a:srgbClr val="37FF91">
                      <a:tint val="44500"/>
                      <a:satMod val="160000"/>
                    </a:srgbClr>
                  </a:gs>
                  <a:gs pos="100000">
                    <a:srgbClr val="37FF91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05" name="Picture 22" descr="http://pic.wenwen.soso.com/p/20121011/20121011222923-238225732.jp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164" y="5020487"/>
            <a:ext cx="248137" cy="21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80" y="5674885"/>
            <a:ext cx="16954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2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64" y="5325512"/>
            <a:ext cx="57834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矩形 107"/>
          <p:cNvSpPr/>
          <p:nvPr/>
        </p:nvSpPr>
        <p:spPr>
          <a:xfrm>
            <a:off x="3802197" y="5307086"/>
            <a:ext cx="63350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招   募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4835115" y="2297418"/>
            <a:ext cx="1315904" cy="1692022"/>
          </a:xfrm>
          <a:prstGeom prst="roundRect">
            <a:avLst>
              <a:gd name="adj" fmla="val 3692"/>
            </a:avLst>
          </a:prstGeom>
          <a:solidFill>
            <a:schemeClr val="accent6">
              <a:lumMod val="75000"/>
              <a:alpha val="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0" name="Picture 4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22" y="6047129"/>
            <a:ext cx="5540207" cy="45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1" name="组合 110"/>
          <p:cNvGrpSpPr/>
          <p:nvPr/>
        </p:nvGrpSpPr>
        <p:grpSpPr>
          <a:xfrm>
            <a:off x="3995936" y="6118585"/>
            <a:ext cx="4277201" cy="306582"/>
            <a:chOff x="2530274" y="5713251"/>
            <a:chExt cx="4277201" cy="306582"/>
          </a:xfrm>
        </p:grpSpPr>
        <p:pic>
          <p:nvPicPr>
            <p:cNvPr id="115" name="Picture 38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7" y="5713251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28" descr="http://pic.wenwen.soso.com/p/20121011/20121011222938-287239736.jpg"/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274" y="5720312"/>
              <a:ext cx="267074" cy="26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38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025" y="5737634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22" descr="http://pic.wenwen.soso.com/p/20121011/20121011222923-238225732.jpg"/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466" y="5755957"/>
              <a:ext cx="300658" cy="26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38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928" y="5718162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30" descr="http://pic.wenwen.soso.com/p/20121011/20121011222952-938267560.jpg"/>
            <p:cNvPicPr>
              <a:picLocks noChangeAspect="1" noChangeArrowheads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650" y="5735164"/>
              <a:ext cx="284666" cy="26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组合 120"/>
          <p:cNvGrpSpPr/>
          <p:nvPr/>
        </p:nvGrpSpPr>
        <p:grpSpPr>
          <a:xfrm>
            <a:off x="2393126" y="6105206"/>
            <a:ext cx="1005216" cy="393164"/>
            <a:chOff x="1967592" y="6021288"/>
            <a:chExt cx="1005216" cy="393164"/>
          </a:xfrm>
        </p:grpSpPr>
        <p:pic>
          <p:nvPicPr>
            <p:cNvPr id="122" name="Picture 25"/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592" y="6021288"/>
              <a:ext cx="982356" cy="393164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26"/>
            <p:cNvPicPr>
              <a:picLocks noChangeAspect="1" noChangeArrowheads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11" y="6137212"/>
              <a:ext cx="652156" cy="20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4" name="矩形 123"/>
            <p:cNvSpPr/>
            <p:nvPr/>
          </p:nvSpPr>
          <p:spPr>
            <a:xfrm>
              <a:off x="2054461" y="6042187"/>
              <a:ext cx="918347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1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FFC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酒  馆</a:t>
              </a:r>
              <a:endParaRPr lang="en-US" altLang="zh-CN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CE33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25" name="Picture 2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6" y="2415246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011" y="2891596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2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98" y="3383350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2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836" y="3820189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2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836" y="4262585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34" y="4717315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2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011" y="5161983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" name="矩形 131"/>
          <p:cNvSpPr/>
          <p:nvPr/>
        </p:nvSpPr>
        <p:spPr>
          <a:xfrm>
            <a:off x="2758305" y="2429995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全部</a:t>
            </a:r>
          </a:p>
        </p:txBody>
      </p:sp>
      <p:sp>
        <p:nvSpPr>
          <p:cNvPr id="133" name="矩形 132"/>
          <p:cNvSpPr/>
          <p:nvPr/>
        </p:nvSpPr>
        <p:spPr>
          <a:xfrm>
            <a:off x="2755761" y="2880959"/>
            <a:ext cx="52770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战神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2765286" y="3371829"/>
            <a:ext cx="52770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盾卫</a:t>
            </a:r>
          </a:p>
        </p:txBody>
      </p:sp>
      <p:sp>
        <p:nvSpPr>
          <p:cNvPr id="135" name="矩形 134"/>
          <p:cNvSpPr/>
          <p:nvPr/>
        </p:nvSpPr>
        <p:spPr>
          <a:xfrm>
            <a:off x="2755761" y="3817063"/>
            <a:ext cx="675185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风行者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2747698" y="4292544"/>
            <a:ext cx="675185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影舞者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2779003" y="4734117"/>
            <a:ext cx="52770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魔导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2765286" y="5141782"/>
            <a:ext cx="52770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祭祀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396916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英雄界面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招募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/>
          <p:cNvGrpSpPr/>
          <p:nvPr/>
        </p:nvGrpSpPr>
        <p:grpSpPr>
          <a:xfrm>
            <a:off x="2122804" y="1777905"/>
            <a:ext cx="7043709" cy="4995566"/>
            <a:chOff x="1200699" y="1700808"/>
            <a:chExt cx="6679377" cy="4968552"/>
          </a:xfrm>
        </p:grpSpPr>
        <p:grpSp>
          <p:nvGrpSpPr>
            <p:cNvPr id="111" name="组合 110"/>
            <p:cNvGrpSpPr/>
            <p:nvPr/>
          </p:nvGrpSpPr>
          <p:grpSpPr>
            <a:xfrm>
              <a:off x="1200699" y="1700808"/>
              <a:ext cx="6679377" cy="4968552"/>
              <a:chOff x="1200699" y="1700808"/>
              <a:chExt cx="6827685" cy="4726473"/>
            </a:xfrm>
          </p:grpSpPr>
          <p:pic>
            <p:nvPicPr>
              <p:cNvPr id="113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0699" y="1700808"/>
                <a:ext cx="6827685" cy="47264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4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5178" y="2111807"/>
                <a:ext cx="6464898" cy="4190380"/>
              </a:xfrm>
              <a:prstGeom prst="roundRect">
                <a:avLst>
                  <a:gd name="adj" fmla="val 559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1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029" y="1916445"/>
              <a:ext cx="655003" cy="144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615" y="1849297"/>
            <a:ext cx="2446239" cy="492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3" y="2807662"/>
            <a:ext cx="1308759" cy="1805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0" descr="http://www.blizzcn.com/upimg/allimg/130626/1138300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08" y="2292931"/>
            <a:ext cx="402357" cy="40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矩形 117"/>
          <p:cNvSpPr/>
          <p:nvPr/>
        </p:nvSpPr>
        <p:spPr>
          <a:xfrm>
            <a:off x="1673506" y="2517451"/>
            <a:ext cx="556563" cy="307777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cap="none" spc="5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战神</a:t>
            </a:r>
            <a:endParaRPr lang="zh-CN" altLang="en-US" sz="1400" b="1" cap="none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290454" y="4757222"/>
            <a:ext cx="1819275" cy="1800225"/>
            <a:chOff x="-132271" y="4194073"/>
            <a:chExt cx="1819275" cy="1800225"/>
          </a:xfrm>
        </p:grpSpPr>
        <p:pic>
          <p:nvPicPr>
            <p:cNvPr id="120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2271" y="4194073"/>
              <a:ext cx="1819275" cy="1800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249" y="4400572"/>
              <a:ext cx="657225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3" y="1978300"/>
            <a:ext cx="914093" cy="22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矩形 122"/>
          <p:cNvSpPr/>
          <p:nvPr/>
        </p:nvSpPr>
        <p:spPr>
          <a:xfrm>
            <a:off x="642612" y="1978300"/>
            <a:ext cx="110799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英  雄  属  性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2325365" y="2380983"/>
            <a:ext cx="1229200" cy="3181097"/>
            <a:chOff x="1907704" y="2276872"/>
            <a:chExt cx="1229200" cy="3181097"/>
          </a:xfrm>
        </p:grpSpPr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887" y="4581794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6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228" y="5010294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7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3228779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8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3676332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9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229" y="4114884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0" name="组合 129"/>
            <p:cNvGrpSpPr/>
            <p:nvPr/>
          </p:nvGrpSpPr>
          <p:grpSpPr>
            <a:xfrm>
              <a:off x="1927229" y="2276872"/>
              <a:ext cx="1209675" cy="447675"/>
              <a:chOff x="533077" y="1121141"/>
              <a:chExt cx="1209675" cy="447675"/>
            </a:xfrm>
          </p:grpSpPr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077" y="1121141"/>
                <a:ext cx="1209675" cy="447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10" descr="http://www.blizzcn.com/upimg/allimg/130626/1138306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565" y="1161927"/>
                <a:ext cx="409498" cy="396216"/>
              </a:xfrm>
              <a:prstGeom prst="rect">
                <a:avLst/>
              </a:prstGeom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1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768" y="2740883"/>
              <a:ext cx="1209675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2" name="Picture 20" descr="http://www.blizzcn.com/upimg/allimg/130626/1138300.jp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437" y="2790055"/>
              <a:ext cx="396746" cy="379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6" descr="http://www.blizzcn.com/upimg/allimg/130626/1138309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974" y="3248624"/>
              <a:ext cx="392885" cy="376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18" descr="http://www.blizzcn.com/upimg/allimg/130626/1138301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193" y="3707507"/>
              <a:ext cx="380217" cy="36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8" descr="http://www.blizzcn.com/upimg/allimg/130626/1138307.jp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193" y="4191118"/>
              <a:ext cx="380217" cy="36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12" descr="http://www.blizzcn.com/upimg/allimg/130626/1138305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656" y="4608339"/>
              <a:ext cx="380217" cy="36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14" descr="http://www.blizzcn.com/upimg/allimg/130626/1138304.jp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570" y="5088472"/>
              <a:ext cx="380217" cy="36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组合 139"/>
          <p:cNvGrpSpPr/>
          <p:nvPr/>
        </p:nvGrpSpPr>
        <p:grpSpPr>
          <a:xfrm>
            <a:off x="3372673" y="1934937"/>
            <a:ext cx="5576399" cy="4622510"/>
            <a:chOff x="2949948" y="1830826"/>
            <a:chExt cx="5576399" cy="4622510"/>
          </a:xfrm>
        </p:grpSpPr>
        <p:sp>
          <p:nvSpPr>
            <p:cNvPr id="141" name="矩形 140"/>
            <p:cNvSpPr/>
            <p:nvPr/>
          </p:nvSpPr>
          <p:spPr>
            <a:xfrm>
              <a:off x="4716016" y="1830826"/>
              <a:ext cx="1107996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英  雄  大  厅</a:t>
              </a:r>
              <a:endPara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2949948" y="2152628"/>
              <a:ext cx="5576399" cy="3856367"/>
              <a:chOff x="795338" y="1238250"/>
              <a:chExt cx="7553325" cy="4381500"/>
            </a:xfrm>
          </p:grpSpPr>
          <p:pic>
            <p:nvPicPr>
              <p:cNvPr id="228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338" y="1238250"/>
                <a:ext cx="7553325" cy="438150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9" name="Picture 3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1340768"/>
                <a:ext cx="7344816" cy="41764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3" name="Picture 4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694" y="5626738"/>
              <a:ext cx="1695450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916" y="2227829"/>
              <a:ext cx="5435236" cy="3709985"/>
            </a:xfrm>
            <a:prstGeom prst="roundRect">
              <a:avLst>
                <a:gd name="adj" fmla="val 43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22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674" y="3942476"/>
              <a:ext cx="5335594" cy="1666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6" name="Picture 23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674" y="2242859"/>
              <a:ext cx="5337882" cy="1698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7" name="Picture 2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164" y="4236858"/>
              <a:ext cx="1138528" cy="936103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2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218" y="4269727"/>
              <a:ext cx="1138528" cy="936103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" name="Picture 2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94" y="2595453"/>
              <a:ext cx="1138528" cy="936103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2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6131" y="2589102"/>
              <a:ext cx="1138528" cy="936103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Picture 2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662" y="2595452"/>
              <a:ext cx="1138528" cy="936103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" name="Picture 2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1064" y="2571533"/>
              <a:ext cx="1138528" cy="936103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" name="Picture 6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8453" y="2310673"/>
              <a:ext cx="720079" cy="209153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" name="矩形 153"/>
            <p:cNvSpPr/>
            <p:nvPr/>
          </p:nvSpPr>
          <p:spPr>
            <a:xfrm>
              <a:off x="7255770" y="2297418"/>
              <a:ext cx="99257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角色名字六字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155" name="圆角矩形 154"/>
            <p:cNvSpPr/>
            <p:nvPr/>
          </p:nvSpPr>
          <p:spPr>
            <a:xfrm>
              <a:off x="7230370" y="3517297"/>
              <a:ext cx="1089222" cy="328788"/>
            </a:xfrm>
            <a:prstGeom prst="roundRect">
              <a:avLst>
                <a:gd name="adj" fmla="val 21013"/>
              </a:avLst>
            </a:prstGeom>
            <a:blipFill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6" name="Picture 21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770" y="2537668"/>
              <a:ext cx="993888" cy="9938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7" name="圆角矩形 156"/>
            <p:cNvSpPr/>
            <p:nvPr/>
          </p:nvSpPr>
          <p:spPr>
            <a:xfrm>
              <a:off x="5882523" y="3511445"/>
              <a:ext cx="1089222" cy="328788"/>
            </a:xfrm>
            <a:prstGeom prst="roundRect">
              <a:avLst>
                <a:gd name="adj" fmla="val 21013"/>
              </a:avLst>
            </a:prstGeom>
            <a:blipFill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6033719" y="3521719"/>
              <a:ext cx="742511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琥珀" pitchFamily="2" charset="-122"/>
                  <a:ea typeface="华文琥珀" pitchFamily="2" charset="-122"/>
                </a:rPr>
                <a:t>已招募</a:t>
              </a:r>
            </a:p>
          </p:txBody>
        </p:sp>
        <p:pic>
          <p:nvPicPr>
            <p:cNvPr id="159" name="Picture 6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7941" y="2323325"/>
              <a:ext cx="720079" cy="209153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0" name="矩形 159"/>
            <p:cNvSpPr/>
            <p:nvPr/>
          </p:nvSpPr>
          <p:spPr>
            <a:xfrm>
              <a:off x="5945258" y="2310070"/>
              <a:ext cx="99257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角色名字六字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pic>
          <p:nvPicPr>
            <p:cNvPr id="161" name="Picture 6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581" y="2328122"/>
              <a:ext cx="720079" cy="209153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矩形 161"/>
            <p:cNvSpPr/>
            <p:nvPr/>
          </p:nvSpPr>
          <p:spPr>
            <a:xfrm>
              <a:off x="4555898" y="2314867"/>
              <a:ext cx="99257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角色名字六字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pic>
          <p:nvPicPr>
            <p:cNvPr id="163" name="Picture 6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762" y="2316975"/>
              <a:ext cx="720079" cy="209153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" name="矩形 163"/>
            <p:cNvSpPr/>
            <p:nvPr/>
          </p:nvSpPr>
          <p:spPr>
            <a:xfrm>
              <a:off x="3259079" y="2303720"/>
              <a:ext cx="99257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角色名字六字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pic>
          <p:nvPicPr>
            <p:cNvPr id="165" name="Picture 2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003" y="4282039"/>
              <a:ext cx="1138528" cy="936103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6" name="Picture 2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840" y="4275688"/>
              <a:ext cx="1138528" cy="936103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" name="Picture 6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162" y="3997259"/>
              <a:ext cx="720079" cy="209153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8" name="矩形 167"/>
            <p:cNvSpPr/>
            <p:nvPr/>
          </p:nvSpPr>
          <p:spPr>
            <a:xfrm>
              <a:off x="7230479" y="3984004"/>
              <a:ext cx="99257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角色名字六字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169" name="圆角矩形 168"/>
            <p:cNvSpPr/>
            <p:nvPr/>
          </p:nvSpPr>
          <p:spPr>
            <a:xfrm>
              <a:off x="7205079" y="5203883"/>
              <a:ext cx="1089222" cy="328788"/>
            </a:xfrm>
            <a:prstGeom prst="roundRect">
              <a:avLst>
                <a:gd name="adj" fmla="val 21013"/>
              </a:avLst>
            </a:prstGeom>
            <a:blipFill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7365893" y="5214157"/>
              <a:ext cx="7232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琥珀" pitchFamily="2" charset="-122"/>
                  <a:ea typeface="华文琥珀" pitchFamily="2" charset="-122"/>
                </a:rPr>
                <a:t>已招募</a:t>
              </a:r>
              <a:endParaRPr lang="zh-CN" altLang="en-US" sz="1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  <p:sp>
          <p:nvSpPr>
            <p:cNvPr id="171" name="圆角矩形 170"/>
            <p:cNvSpPr/>
            <p:nvPr/>
          </p:nvSpPr>
          <p:spPr>
            <a:xfrm>
              <a:off x="5857232" y="5198031"/>
              <a:ext cx="1089222" cy="328788"/>
            </a:xfrm>
            <a:prstGeom prst="roundRect">
              <a:avLst>
                <a:gd name="adj" fmla="val 21013"/>
              </a:avLst>
            </a:prstGeom>
            <a:blipFill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/>
          </p:nvSpPr>
          <p:spPr>
            <a:xfrm>
              <a:off x="6018046" y="5208305"/>
              <a:ext cx="7232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琥珀" pitchFamily="2" charset="-122"/>
                  <a:ea typeface="华文琥珀" pitchFamily="2" charset="-122"/>
                </a:rPr>
                <a:t>已招募</a:t>
              </a:r>
              <a:endParaRPr lang="zh-CN" altLang="en-US" sz="1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  <p:sp>
          <p:nvSpPr>
            <p:cNvPr id="173" name="圆角矩形 172"/>
            <p:cNvSpPr/>
            <p:nvPr/>
          </p:nvSpPr>
          <p:spPr>
            <a:xfrm>
              <a:off x="4515074" y="5191681"/>
              <a:ext cx="1089222" cy="328788"/>
            </a:xfrm>
            <a:prstGeom prst="roundRect">
              <a:avLst>
                <a:gd name="adj" fmla="val 21013"/>
              </a:avLst>
            </a:prstGeom>
            <a:blipFill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4675888" y="5201955"/>
              <a:ext cx="7232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琥珀" pitchFamily="2" charset="-122"/>
                  <a:ea typeface="华文琥珀" pitchFamily="2" charset="-122"/>
                </a:rPr>
                <a:t>已招募</a:t>
              </a:r>
              <a:endParaRPr lang="zh-CN" altLang="en-US" sz="1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  <p:pic>
          <p:nvPicPr>
            <p:cNvPr id="175" name="Picture 6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650" y="4009911"/>
              <a:ext cx="720079" cy="209153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6" name="矩形 175"/>
            <p:cNvSpPr/>
            <p:nvPr/>
          </p:nvSpPr>
          <p:spPr>
            <a:xfrm>
              <a:off x="5919967" y="3996656"/>
              <a:ext cx="99257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角色名字六字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pic>
          <p:nvPicPr>
            <p:cNvPr id="177" name="Picture 6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290" y="4014708"/>
              <a:ext cx="720079" cy="209153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8" name="矩形 177"/>
            <p:cNvSpPr/>
            <p:nvPr/>
          </p:nvSpPr>
          <p:spPr>
            <a:xfrm>
              <a:off x="4530607" y="4001453"/>
              <a:ext cx="99257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角色名字六字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pic>
          <p:nvPicPr>
            <p:cNvPr id="179" name="Picture 6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71" y="4003561"/>
              <a:ext cx="720079" cy="209153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" name="矩形 179"/>
            <p:cNvSpPr/>
            <p:nvPr/>
          </p:nvSpPr>
          <p:spPr>
            <a:xfrm>
              <a:off x="3233788" y="3990306"/>
              <a:ext cx="992579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角色名字六字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pic>
          <p:nvPicPr>
            <p:cNvPr id="181" name="Picture 25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478" y="4282039"/>
              <a:ext cx="1098835" cy="890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2" name="Picture 25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757" y="4250497"/>
              <a:ext cx="1098835" cy="890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3" name="Picture 26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699" y="2544491"/>
              <a:ext cx="1009457" cy="100945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" name="Picture 27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451" y="2547717"/>
              <a:ext cx="1002763" cy="100276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5" name="Picture 28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025" y="2561371"/>
              <a:ext cx="1008644" cy="100864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6" name="Picture 6" descr="http://www.blizzcn.com/upimg/allimg/130626/1138309.jpg"/>
            <p:cNvPicPr>
              <a:picLocks noChangeAspect="1" noChangeArrowheads="1"/>
            </p:cNvPicPr>
            <p:nvPr/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6131" y="2604761"/>
              <a:ext cx="319194" cy="31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8" descr="http://www.blizzcn.com/upimg/allimg/130626/1138307.jpg"/>
            <p:cNvPicPr>
              <a:picLocks noChangeAspect="1" noChangeArrowheads="1"/>
            </p:cNvPicPr>
            <p:nvPr/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241" y="2598549"/>
              <a:ext cx="319194" cy="31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12" descr="http://www.blizzcn.com/upimg/allimg/130626/1138305.jpg"/>
            <p:cNvPicPr>
              <a:picLocks noChangeAspect="1" noChangeArrowheads="1"/>
            </p:cNvPicPr>
            <p:nvPr/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523" y="2611661"/>
              <a:ext cx="319194" cy="31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18" descr="http://www.blizzcn.com/upimg/allimg/130626/1138301.jpg"/>
            <p:cNvPicPr>
              <a:picLocks noChangeAspect="1" noChangeArrowheads="1"/>
            </p:cNvPicPr>
            <p:nvPr/>
          </p:nvPicPr>
          <p:blipFill>
            <a:blip r:embed="rId3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351" y="2585578"/>
              <a:ext cx="319194" cy="31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矩形 189"/>
            <p:cNvSpPr/>
            <p:nvPr/>
          </p:nvSpPr>
          <p:spPr>
            <a:xfrm>
              <a:off x="7406416" y="3532125"/>
              <a:ext cx="742511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华文琥珀" pitchFamily="2" charset="-122"/>
                  <a:ea typeface="华文琥珀" pitchFamily="2" charset="-122"/>
                </a:rPr>
                <a:t>已招募</a:t>
              </a:r>
            </a:p>
          </p:txBody>
        </p:sp>
        <p:pic>
          <p:nvPicPr>
            <p:cNvPr id="191" name="Picture 18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4539" y="4250497"/>
              <a:ext cx="999190" cy="989248"/>
            </a:xfrm>
            <a:prstGeom prst="ellipse">
              <a:avLst/>
            </a:prstGeom>
            <a:ln>
              <a:noFill/>
            </a:ln>
            <a:effectLst>
              <a:outerShdw dist="35921" dir="2700000" algn="ctr" rotWithShape="0">
                <a:schemeClr val="bg2"/>
              </a:outerShdw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2" name="Picture 3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893" y="4236527"/>
              <a:ext cx="984870" cy="984870"/>
            </a:xfrm>
            <a:prstGeom prst="ellipse">
              <a:avLst/>
            </a:prstGeom>
            <a:ln>
              <a:noFill/>
            </a:ln>
            <a:effectLst>
              <a:outerShdw dist="35921" dir="2700000" algn="ctr" rotWithShape="0">
                <a:schemeClr val="bg2"/>
              </a:outerShdw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3" name="Picture 39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357" y="4203403"/>
              <a:ext cx="1100401" cy="106622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" name="Picture 40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834" y="4234826"/>
              <a:ext cx="1027104" cy="1039785"/>
            </a:xfrm>
            <a:prstGeom prst="ellipse">
              <a:avLst/>
            </a:prstGeom>
            <a:ln>
              <a:noFill/>
            </a:ln>
            <a:effectLst>
              <a:outerShdw dist="35921" dir="2700000" algn="ctr" rotWithShape="0">
                <a:schemeClr val="bg2"/>
              </a:outerShdw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" name="Picture 20" descr="http://www.blizzcn.com/upimg/allimg/130626/1138300.jpg"/>
            <p:cNvPicPr>
              <a:picLocks noChangeAspect="1" noChangeArrowheads="1"/>
            </p:cNvPicPr>
            <p:nvPr/>
          </p:nvPicPr>
          <p:blipFill>
            <a:blip r:embed="rId3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518" y="4297778"/>
              <a:ext cx="299564" cy="296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14" descr="http://www.blizzcn.com/upimg/allimg/130626/1138304.jpg"/>
            <p:cNvPicPr>
              <a:picLocks noChangeAspect="1" noChangeArrowheads="1"/>
            </p:cNvPicPr>
            <p:nvPr/>
          </p:nvPicPr>
          <p:blipFill>
            <a:blip r:embed="rId4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403" y="4279253"/>
              <a:ext cx="274811" cy="27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20" descr="http://www.blizzcn.com/upimg/allimg/130626/1138300.jpg"/>
            <p:cNvPicPr>
              <a:picLocks noChangeAspect="1" noChangeArrowheads="1"/>
            </p:cNvPicPr>
            <p:nvPr/>
          </p:nvPicPr>
          <p:blipFill>
            <a:blip r:embed="rId4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89" y="4279253"/>
              <a:ext cx="316882" cy="313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12" descr="http://www.blizzcn.com/upimg/allimg/130626/1138305.jpg"/>
            <p:cNvPicPr>
              <a:picLocks noChangeAspect="1" noChangeArrowheads="1"/>
            </p:cNvPicPr>
            <p:nvPr/>
          </p:nvPicPr>
          <p:blipFill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1232" y="4247396"/>
              <a:ext cx="297387" cy="294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9" name="组合 198"/>
            <p:cNvGrpSpPr/>
            <p:nvPr/>
          </p:nvGrpSpPr>
          <p:grpSpPr>
            <a:xfrm>
              <a:off x="3180936" y="3233699"/>
              <a:ext cx="983858" cy="307777"/>
              <a:chOff x="4158160" y="1081873"/>
              <a:chExt cx="983858" cy="307777"/>
            </a:xfrm>
          </p:grpSpPr>
          <p:sp>
            <p:nvSpPr>
              <p:cNvPr id="225" name="矩形 224"/>
              <p:cNvSpPr/>
              <p:nvPr/>
            </p:nvSpPr>
            <p:spPr>
              <a:xfrm>
                <a:off x="4158160" y="1136878"/>
                <a:ext cx="983858" cy="198108"/>
              </a:xfrm>
              <a:prstGeom prst="rect">
                <a:avLst/>
              </a:prstGeom>
              <a:gradFill flip="none" rotWithShape="1">
                <a:gsLst>
                  <a:gs pos="23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43000">
                    <a:schemeClr val="tx1">
                      <a:lumMod val="75000"/>
                      <a:lumOff val="25000"/>
                    </a:schemeClr>
                  </a:gs>
                  <a:gs pos="62000">
                    <a:schemeClr val="tx1">
                      <a:lumMod val="65000"/>
                      <a:lumOff val="35000"/>
                    </a:schemeClr>
                  </a:gs>
                  <a:gs pos="88000">
                    <a:schemeClr val="bg1">
                      <a:lumMod val="50000"/>
                      <a:alpha val="89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2700" cap="sq"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矩形 225"/>
              <p:cNvSpPr/>
              <p:nvPr/>
            </p:nvSpPr>
            <p:spPr>
              <a:xfrm>
                <a:off x="4382288" y="1081873"/>
                <a:ext cx="575800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14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gradFill flip="none" rotWithShape="1">
                      <a:gsLst>
                        <a:gs pos="0">
                          <a:srgbClr val="37FF91">
                            <a:tint val="66000"/>
                            <a:satMod val="160000"/>
                          </a:srgbClr>
                        </a:gs>
                        <a:gs pos="50000">
                          <a:srgbClr val="37FF91">
                            <a:tint val="44500"/>
                            <a:satMod val="160000"/>
                          </a:srgbClr>
                        </a:gs>
                        <a:gs pos="100000">
                          <a:srgbClr val="37FF91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</a:rPr>
                  <a:t>2000</a:t>
                </a:r>
                <a:endParaRPr lang="zh-CN" altLang="en-US" sz="1400" b="1" cap="none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37FF91">
                          <a:tint val="66000"/>
                          <a:satMod val="160000"/>
                        </a:srgbClr>
                      </a:gs>
                      <a:gs pos="50000">
                        <a:srgbClr val="37FF91">
                          <a:tint val="44500"/>
                          <a:satMod val="160000"/>
                        </a:srgbClr>
                      </a:gs>
                      <a:gs pos="100000">
                        <a:srgbClr val="37FF91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endParaRPr>
              </a:p>
            </p:txBody>
          </p:sp>
          <p:pic>
            <p:nvPicPr>
              <p:cNvPr id="227" name="Picture 28" descr="http://pic.wenwen.soso.com/p/20121011/20121011222938-287239736.jpg"/>
              <p:cNvPicPr>
                <a:picLocks noChangeAspect="1" noChangeArrowheads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5586" y="1134831"/>
                <a:ext cx="192041" cy="187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0" name="Picture 2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255" y="3583143"/>
              <a:ext cx="578345" cy="19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1" name="矩形 200"/>
            <p:cNvSpPr/>
            <p:nvPr/>
          </p:nvSpPr>
          <p:spPr>
            <a:xfrm>
              <a:off x="3371788" y="3564717"/>
              <a:ext cx="63350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招   募</a:t>
              </a:r>
              <a:endPara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4574112" y="3290411"/>
              <a:ext cx="951899" cy="198108"/>
            </a:xfrm>
            <a:prstGeom prst="rect">
              <a:avLst/>
            </a:prstGeom>
            <a:gradFill flip="none" rotWithShape="1">
              <a:gsLst>
                <a:gs pos="23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  <a:gs pos="43000">
                  <a:schemeClr val="tx1">
                    <a:lumMod val="75000"/>
                    <a:lumOff val="25000"/>
                  </a:schemeClr>
                </a:gs>
                <a:gs pos="62000">
                  <a:schemeClr val="tx1">
                    <a:lumMod val="65000"/>
                    <a:lumOff val="35000"/>
                  </a:schemeClr>
                </a:gs>
                <a:gs pos="88000">
                  <a:schemeClr val="bg1">
                    <a:lumMod val="50000"/>
                    <a:alpha val="89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3" name="Picture 30"/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9642" y="3238754"/>
              <a:ext cx="298535" cy="298535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" name="矩形 203"/>
            <p:cNvSpPr/>
            <p:nvPr/>
          </p:nvSpPr>
          <p:spPr>
            <a:xfrm>
              <a:off x="4734937" y="3264962"/>
              <a:ext cx="812257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150/200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05" name="Picture 2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5115" y="3599240"/>
              <a:ext cx="578345" cy="19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6" name="矩形 205"/>
            <p:cNvSpPr/>
            <p:nvPr/>
          </p:nvSpPr>
          <p:spPr>
            <a:xfrm>
              <a:off x="4688648" y="3580814"/>
              <a:ext cx="63350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招   募</a:t>
              </a:r>
              <a:endPara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>
              <a:off x="3170309" y="4983073"/>
              <a:ext cx="983858" cy="198108"/>
            </a:xfrm>
            <a:prstGeom prst="rect">
              <a:avLst/>
            </a:prstGeom>
            <a:gradFill flip="none" rotWithShape="1">
              <a:gsLst>
                <a:gs pos="23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  <a:gs pos="43000">
                  <a:schemeClr val="tx1">
                    <a:lumMod val="75000"/>
                    <a:lumOff val="25000"/>
                  </a:schemeClr>
                </a:gs>
                <a:gs pos="62000">
                  <a:schemeClr val="tx1">
                    <a:lumMod val="65000"/>
                    <a:lumOff val="35000"/>
                  </a:schemeClr>
                </a:gs>
                <a:gs pos="88000">
                  <a:schemeClr val="bg1">
                    <a:lumMod val="50000"/>
                    <a:alpha val="89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3394437" y="4928068"/>
              <a:ext cx="57580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37FF91">
                          <a:tint val="66000"/>
                          <a:satMod val="160000"/>
                        </a:srgbClr>
                      </a:gs>
                      <a:gs pos="50000">
                        <a:srgbClr val="37FF91">
                          <a:tint val="44500"/>
                          <a:satMod val="160000"/>
                        </a:srgbClr>
                      </a:gs>
                      <a:gs pos="100000">
                        <a:srgbClr val="37FF91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2000</a:t>
              </a:r>
              <a:endParaRPr lang="zh-CN" altLang="en-US" sz="14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37FF91">
                        <a:tint val="66000"/>
                        <a:satMod val="160000"/>
                      </a:srgbClr>
                    </a:gs>
                    <a:gs pos="50000">
                      <a:srgbClr val="37FF91">
                        <a:tint val="44500"/>
                        <a:satMod val="160000"/>
                      </a:srgbClr>
                    </a:gs>
                    <a:gs pos="100000">
                      <a:srgbClr val="37FF91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pic>
          <p:nvPicPr>
            <p:cNvPr id="209" name="Picture 22" descr="http://pic.wenwen.soso.com/p/20121011/20121011222923-238225732.jpg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630" y="4975453"/>
              <a:ext cx="248137" cy="217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4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746" y="5629851"/>
              <a:ext cx="1695450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1" name="Picture 2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130" y="5280478"/>
              <a:ext cx="578345" cy="19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" name="矩形 211"/>
            <p:cNvSpPr/>
            <p:nvPr/>
          </p:nvSpPr>
          <p:spPr>
            <a:xfrm>
              <a:off x="3376663" y="5262052"/>
              <a:ext cx="633507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招   募</a:t>
              </a:r>
              <a:endPara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3" name="圆角矩形 212"/>
            <p:cNvSpPr/>
            <p:nvPr/>
          </p:nvSpPr>
          <p:spPr>
            <a:xfrm>
              <a:off x="4409581" y="2252384"/>
              <a:ext cx="1315904" cy="1692022"/>
            </a:xfrm>
            <a:prstGeom prst="roundRect">
              <a:avLst>
                <a:gd name="adj" fmla="val 3692"/>
              </a:avLst>
            </a:prstGeom>
            <a:solidFill>
              <a:schemeClr val="accent6">
                <a:lumMod val="75000"/>
                <a:alpha val="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4" name="Picture 4"/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188" y="6002095"/>
              <a:ext cx="5540207" cy="451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0" name="组合 229"/>
          <p:cNvGrpSpPr/>
          <p:nvPr/>
        </p:nvGrpSpPr>
        <p:grpSpPr>
          <a:xfrm>
            <a:off x="2390317" y="6164283"/>
            <a:ext cx="1005216" cy="393164"/>
            <a:chOff x="1967592" y="6021288"/>
            <a:chExt cx="1005216" cy="393164"/>
          </a:xfrm>
        </p:grpSpPr>
        <p:pic>
          <p:nvPicPr>
            <p:cNvPr id="231" name="Picture 25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592" y="6021288"/>
              <a:ext cx="982356" cy="393164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" name="Picture 26"/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11" y="6137212"/>
              <a:ext cx="652156" cy="20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3" name="矩形 232"/>
            <p:cNvSpPr/>
            <p:nvPr/>
          </p:nvSpPr>
          <p:spPr>
            <a:xfrm>
              <a:off x="2054461" y="6042187"/>
              <a:ext cx="918347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1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FFC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FFCE33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酒  馆</a:t>
              </a:r>
              <a:endParaRPr lang="en-US" altLang="zh-CN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CE33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34" name="Picture 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27" y="2474323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" name="Picture 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202" y="2950673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6" name="Picture 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89" y="3442427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7" name="Picture 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27" y="3879266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27" y="4321662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" name="Picture 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925" y="4776392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" name="Picture 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202" y="5221060"/>
            <a:ext cx="422946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1" name="矩形 240"/>
          <p:cNvSpPr/>
          <p:nvPr/>
        </p:nvSpPr>
        <p:spPr>
          <a:xfrm>
            <a:off x="2755496" y="2489072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全部</a:t>
            </a:r>
          </a:p>
        </p:txBody>
      </p:sp>
      <p:sp>
        <p:nvSpPr>
          <p:cNvPr id="242" name="矩形 241"/>
          <p:cNvSpPr/>
          <p:nvPr/>
        </p:nvSpPr>
        <p:spPr>
          <a:xfrm>
            <a:off x="2752952" y="2940036"/>
            <a:ext cx="52770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战神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2762477" y="3430906"/>
            <a:ext cx="52770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盾卫</a:t>
            </a:r>
          </a:p>
        </p:txBody>
      </p:sp>
      <p:sp>
        <p:nvSpPr>
          <p:cNvPr id="244" name="矩形 243"/>
          <p:cNvSpPr/>
          <p:nvPr/>
        </p:nvSpPr>
        <p:spPr>
          <a:xfrm>
            <a:off x="2752952" y="3876140"/>
            <a:ext cx="675185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风行者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" name="矩形 244"/>
          <p:cNvSpPr/>
          <p:nvPr/>
        </p:nvSpPr>
        <p:spPr>
          <a:xfrm>
            <a:off x="2744889" y="4351621"/>
            <a:ext cx="675185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影舞者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6" name="矩形 245"/>
          <p:cNvSpPr/>
          <p:nvPr/>
        </p:nvSpPr>
        <p:spPr>
          <a:xfrm>
            <a:off x="2776194" y="4793194"/>
            <a:ext cx="52770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魔导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2762477" y="5200859"/>
            <a:ext cx="52770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祭祀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8" name="矩形 247"/>
          <p:cNvSpPr/>
          <p:nvPr/>
        </p:nvSpPr>
        <p:spPr>
          <a:xfrm>
            <a:off x="1574585" y="2308616"/>
            <a:ext cx="607859" cy="58477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职业</a:t>
            </a:r>
            <a:endParaRPr lang="en-US" altLang="zh-CN" sz="16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图标</a:t>
            </a:r>
            <a:endParaRPr lang="zh-CN" altLang="en-US" sz="1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344257" y="3418471"/>
            <a:ext cx="1441421" cy="46166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职业</a:t>
            </a:r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造型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604398" y="4856950"/>
            <a:ext cx="1133644" cy="369332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职业技能</a:t>
            </a:r>
            <a:endParaRPr lang="zh-CN" altLang="en-US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337002" y="5354537"/>
            <a:ext cx="1627369" cy="646331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分别对应：</a:t>
            </a:r>
            <a:endParaRPr lang="en-US" altLang="zh-CN" sz="12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物理攻击，</a:t>
            </a:r>
            <a:r>
              <a:rPr lang="zh-CN" altLang="en-US" sz="1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生存能力</a:t>
            </a:r>
            <a:endParaRPr lang="en-US" altLang="zh-CN" sz="12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魔法攻击，技能效果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571510" y="6066693"/>
            <a:ext cx="1133644" cy="369332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英雄定位</a:t>
            </a:r>
            <a:endParaRPr lang="zh-CN" altLang="en-US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9612560" y="4604595"/>
            <a:ext cx="1321196" cy="369332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英 雄 奖 章</a:t>
            </a:r>
            <a:endParaRPr lang="zh-CN" altLang="en-US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4830347" y="3644370"/>
            <a:ext cx="1370889" cy="369332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灵魂石招募</a:t>
            </a:r>
            <a:endParaRPr lang="zh-CN" altLang="en-US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3542679" y="5352771"/>
            <a:ext cx="1133644" cy="369332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奖章招募</a:t>
            </a:r>
            <a:endParaRPr lang="zh-CN" altLang="en-US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56" name="矩形 255"/>
          <p:cNvSpPr/>
          <p:nvPr/>
        </p:nvSpPr>
        <p:spPr>
          <a:xfrm>
            <a:off x="2618461" y="3244907"/>
            <a:ext cx="553998" cy="1368324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职业筛选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5707895" y="5684059"/>
            <a:ext cx="659156" cy="369332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翻页</a:t>
            </a:r>
            <a:endParaRPr lang="zh-CN" altLang="en-US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58" name="矩形 257"/>
          <p:cNvSpPr/>
          <p:nvPr/>
        </p:nvSpPr>
        <p:spPr>
          <a:xfrm>
            <a:off x="2396916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英雄界面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招募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59" name="组合 258"/>
          <p:cNvGrpSpPr/>
          <p:nvPr/>
        </p:nvGrpSpPr>
        <p:grpSpPr>
          <a:xfrm>
            <a:off x="3995936" y="6161190"/>
            <a:ext cx="4277201" cy="292146"/>
            <a:chOff x="2530274" y="5727687"/>
            <a:chExt cx="4277201" cy="292146"/>
          </a:xfrm>
        </p:grpSpPr>
        <p:pic>
          <p:nvPicPr>
            <p:cNvPr id="260" name="Picture 38"/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7" y="5731801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1" name="Picture 28" descr="http://pic.wenwen.soso.com/p/20121011/20121011222938-287239736.jpg"/>
            <p:cNvPicPr>
              <a:picLocks noChangeAspect="1" noChangeArrowheads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274" y="5738862"/>
              <a:ext cx="267074" cy="26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38"/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025" y="5737634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3" name="Picture 22" descr="http://pic.wenwen.soso.com/p/20121011/20121011222923-238225732.jpg"/>
            <p:cNvPicPr>
              <a:picLocks noChangeAspect="1" noChangeArrowheads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466" y="5755957"/>
              <a:ext cx="300658" cy="26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4" name="Picture 38"/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928" y="5727687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5" name="Picture 30" descr="http://pic.wenwen.soso.com/p/20121011/20121011222952-938267560.jpg"/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650" y="5744689"/>
              <a:ext cx="284666" cy="26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19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36432" y="1600866"/>
            <a:ext cx="7043709" cy="4995566"/>
            <a:chOff x="1200699" y="1700808"/>
            <a:chExt cx="6679377" cy="4968552"/>
          </a:xfrm>
        </p:grpSpPr>
        <p:grpSp>
          <p:nvGrpSpPr>
            <p:cNvPr id="3" name="组合 2"/>
            <p:cNvGrpSpPr/>
            <p:nvPr/>
          </p:nvGrpSpPr>
          <p:grpSpPr>
            <a:xfrm>
              <a:off x="1200699" y="1700808"/>
              <a:ext cx="6679377" cy="4968552"/>
              <a:chOff x="1200699" y="1700808"/>
              <a:chExt cx="6827685" cy="4726473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0699" y="1700808"/>
                <a:ext cx="6827685" cy="47264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5178" y="2111807"/>
                <a:ext cx="6464899" cy="4190381"/>
              </a:xfrm>
              <a:prstGeom prst="roundRect">
                <a:avLst>
                  <a:gd name="adj" fmla="val 559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029" y="1916445"/>
              <a:ext cx="655003" cy="144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4452369" y="1757898"/>
            <a:ext cx="110799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英  雄  大  厅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566" y="2030773"/>
            <a:ext cx="6743700" cy="4219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541" y="5929167"/>
            <a:ext cx="5540207" cy="45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1703945" y="5987244"/>
            <a:ext cx="1005216" cy="393164"/>
            <a:chOff x="1967592" y="6021288"/>
            <a:chExt cx="1005216" cy="393164"/>
          </a:xfrm>
        </p:grpSpPr>
        <p:pic>
          <p:nvPicPr>
            <p:cNvPr id="21" name="Picture 2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592" y="6021288"/>
              <a:ext cx="982356" cy="393164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11" y="6137212"/>
              <a:ext cx="652156" cy="20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2054461" y="6042187"/>
              <a:ext cx="918347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1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FFC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招  募</a:t>
              </a:r>
              <a:endParaRPr lang="en-US" altLang="zh-CN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CE33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23" y="2131936"/>
            <a:ext cx="1066480" cy="571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225" y="2145653"/>
            <a:ext cx="106648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86" y="2141461"/>
            <a:ext cx="106648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矩形 26"/>
          <p:cNvSpPr/>
          <p:nvPr/>
        </p:nvSpPr>
        <p:spPr>
          <a:xfrm>
            <a:off x="2071989" y="2191038"/>
            <a:ext cx="4796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大堂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135467" y="2213117"/>
            <a:ext cx="62709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贵宾区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50228" y="2200913"/>
            <a:ext cx="74090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VIP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包间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129" y="3644104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800" y="3644104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237" y="3648891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88" y="3650067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593" y="3644104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75" y="5383384"/>
            <a:ext cx="1685925" cy="4953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98" y="5482371"/>
            <a:ext cx="1007771" cy="33857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组合 36"/>
          <p:cNvGrpSpPr/>
          <p:nvPr/>
        </p:nvGrpSpPr>
        <p:grpSpPr>
          <a:xfrm>
            <a:off x="4208150" y="5402937"/>
            <a:ext cx="1685925" cy="495300"/>
            <a:chOff x="4647480" y="5475865"/>
            <a:chExt cx="1685925" cy="495300"/>
          </a:xfrm>
        </p:grpSpPr>
        <p:pic>
          <p:nvPicPr>
            <p:cNvPr id="38" name="Picture 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480" y="5475865"/>
              <a:ext cx="1685925" cy="4953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2987" y="5580123"/>
              <a:ext cx="1007771" cy="338571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组合 39"/>
          <p:cNvGrpSpPr/>
          <p:nvPr/>
        </p:nvGrpSpPr>
        <p:grpSpPr>
          <a:xfrm>
            <a:off x="2364137" y="5404006"/>
            <a:ext cx="1685925" cy="495300"/>
            <a:chOff x="4647480" y="5475865"/>
            <a:chExt cx="1685925" cy="495300"/>
          </a:xfrm>
        </p:grpSpPr>
        <p:pic>
          <p:nvPicPr>
            <p:cNvPr id="41" name="Picture 7"/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480" y="5475865"/>
              <a:ext cx="1685925" cy="4953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8"/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2987" y="5580123"/>
              <a:ext cx="1007771" cy="338571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矩形 42"/>
          <p:cNvSpPr/>
          <p:nvPr/>
        </p:nvSpPr>
        <p:spPr>
          <a:xfrm>
            <a:off x="4830168" y="5516312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宴请英雄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070183" y="5516312"/>
            <a:ext cx="70724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来</a:t>
            </a:r>
            <a:r>
              <a:rPr lang="en-US" altLang="zh-CN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杯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326319" y="5496567"/>
            <a:ext cx="11240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宴请英雄</a:t>
            </a:r>
            <a:r>
              <a:rPr lang="en-US" altLang="zh-CN" sz="1200" b="1" spc="50" dirty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x10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6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878" y="2102431"/>
            <a:ext cx="1524000" cy="2667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5442612" y="2112384"/>
            <a:ext cx="866038" cy="232165"/>
            <a:chOff x="6462202" y="1169590"/>
            <a:chExt cx="856818" cy="270184"/>
          </a:xfrm>
        </p:grpSpPr>
        <p:pic>
          <p:nvPicPr>
            <p:cNvPr id="48" name="Picture 9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202" y="1169590"/>
              <a:ext cx="856818" cy="269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10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9428" y="1180798"/>
              <a:ext cx="634643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矩形 49"/>
            <p:cNvSpPr/>
            <p:nvPr/>
          </p:nvSpPr>
          <p:spPr>
            <a:xfrm>
              <a:off x="6491341" y="1178164"/>
              <a:ext cx="77457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免费宴请</a:t>
              </a:r>
              <a:endPara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1" name="椭圆 50"/>
          <p:cNvSpPr/>
          <p:nvPr/>
        </p:nvSpPr>
        <p:spPr>
          <a:xfrm>
            <a:off x="7769979" y="2109393"/>
            <a:ext cx="282790" cy="246422"/>
          </a:xfrm>
          <a:prstGeom prst="ellipse">
            <a:avLst/>
          </a:prstGeom>
          <a:solidFill>
            <a:schemeClr val="tx1"/>
          </a:solidFill>
          <a:ln>
            <a:gradFill flip="none" rotWithShape="1"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>
            <a:glow rad="50800">
              <a:srgbClr val="FFFF00">
                <a:alpha val="22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prst="hardEdge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spc="50" dirty="0" smtClean="0">
                <a:ln w="11430"/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560874" y="2465731"/>
            <a:ext cx="64793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x999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04" y="2450453"/>
            <a:ext cx="299067" cy="34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圆角矩形 53"/>
          <p:cNvSpPr/>
          <p:nvPr/>
        </p:nvSpPr>
        <p:spPr>
          <a:xfrm>
            <a:off x="5079696" y="4226431"/>
            <a:ext cx="2276491" cy="957101"/>
          </a:xfrm>
          <a:prstGeom prst="roundRect">
            <a:avLst>
              <a:gd name="adj" fmla="val 2314"/>
            </a:avLst>
          </a:prstGeom>
          <a:solidFill>
            <a:schemeClr val="tx1">
              <a:alpha val="86000"/>
            </a:schemeClr>
          </a:solidFill>
          <a:ln w="12700">
            <a:gradFill flip="none" rotWithShape="1"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04398" y="4273620"/>
            <a:ext cx="21069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A74ECA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来一杯</a:t>
            </a:r>
            <a:endParaRPr lang="zh-CN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A74ECA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5172449" y="4580208"/>
            <a:ext cx="1910309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5100441" y="4599258"/>
            <a:ext cx="2255746" cy="5078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en-US" altLang="zh-CN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TA</a:t>
            </a:r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喝酒，可获得</a:t>
            </a:r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00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英雄奖章</a:t>
            </a:r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40000"/>
                  <a:lumOff val="60000"/>
                  <a:alpha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如果是英雄，还可获得该英雄的</a:t>
            </a:r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00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灵魂石</a:t>
            </a:r>
            <a:endParaRPr lang="en-US" altLang="zh-CN" sz="9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FFFF00">
                  <a:alpha val="9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消耗</a:t>
            </a:r>
            <a:r>
              <a:rPr lang="en-US" altLang="zh-CN" sz="9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9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瓶</a:t>
            </a:r>
            <a:r>
              <a:rPr lang="en-US" altLang="zh-CN" sz="9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黄金美酒</a:t>
            </a:r>
            <a:r>
              <a:rPr lang="en-US" altLang="zh-CN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】</a:t>
            </a:r>
            <a:endParaRPr lang="en-US" altLang="zh-CN" sz="9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5FF76">
                  <a:alpha val="9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396917" y="260648"/>
            <a:ext cx="49744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英雄界面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酒馆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415680" y="6002738"/>
            <a:ext cx="4277201" cy="306582"/>
            <a:chOff x="2530274" y="5713251"/>
            <a:chExt cx="4277201" cy="306582"/>
          </a:xfrm>
        </p:grpSpPr>
        <p:pic>
          <p:nvPicPr>
            <p:cNvPr id="60" name="Picture 38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7" y="5713251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8" descr="http://pic.wenwen.soso.com/p/20121011/20121011222938-287239736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274" y="5720312"/>
              <a:ext cx="267074" cy="26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38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025" y="5737634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2" descr="http://pic.wenwen.soso.com/p/20121011/20121011222923-238225732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466" y="5755957"/>
              <a:ext cx="300658" cy="26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8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928" y="5718162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30" descr="http://pic.wenwen.soso.com/p/20121011/20121011222952-938267560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650" y="5735164"/>
              <a:ext cx="284666" cy="26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61564" y="1673794"/>
            <a:ext cx="7043709" cy="4995566"/>
            <a:chOff x="1200699" y="1700808"/>
            <a:chExt cx="6679377" cy="4968552"/>
          </a:xfrm>
        </p:grpSpPr>
        <p:grpSp>
          <p:nvGrpSpPr>
            <p:cNvPr id="3" name="组合 2"/>
            <p:cNvGrpSpPr/>
            <p:nvPr/>
          </p:nvGrpSpPr>
          <p:grpSpPr>
            <a:xfrm>
              <a:off x="1200699" y="1700808"/>
              <a:ext cx="6679377" cy="4968552"/>
              <a:chOff x="1200699" y="1700808"/>
              <a:chExt cx="6827685" cy="4726473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0699" y="1700808"/>
                <a:ext cx="6827685" cy="47264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5178" y="2111807"/>
                <a:ext cx="6464899" cy="4190381"/>
              </a:xfrm>
              <a:prstGeom prst="roundRect">
                <a:avLst>
                  <a:gd name="adj" fmla="val 559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029" y="1916445"/>
              <a:ext cx="655003" cy="144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4277501" y="1830826"/>
            <a:ext cx="110799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英  雄  大  厅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98" y="2103701"/>
            <a:ext cx="6743700" cy="4219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673" y="6002095"/>
            <a:ext cx="5540207" cy="45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1529077" y="6060172"/>
            <a:ext cx="1005216" cy="393164"/>
            <a:chOff x="1967592" y="6021288"/>
            <a:chExt cx="1005216" cy="393164"/>
          </a:xfrm>
        </p:grpSpPr>
        <p:pic>
          <p:nvPicPr>
            <p:cNvPr id="21" name="Picture 2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592" y="6021288"/>
              <a:ext cx="982356" cy="393164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11" y="6137212"/>
              <a:ext cx="652156" cy="20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2054461" y="6042187"/>
              <a:ext cx="918347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1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FFC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招  募</a:t>
              </a:r>
              <a:endParaRPr lang="en-US" altLang="zh-CN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CE33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55" y="2204864"/>
            <a:ext cx="106648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57" y="2218581"/>
            <a:ext cx="106648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18" y="2214389"/>
            <a:ext cx="106648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矩形 26"/>
          <p:cNvSpPr/>
          <p:nvPr/>
        </p:nvSpPr>
        <p:spPr>
          <a:xfrm>
            <a:off x="1897121" y="2263966"/>
            <a:ext cx="4796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大堂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60599" y="2286045"/>
            <a:ext cx="62709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贵宾区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75360" y="2273841"/>
            <a:ext cx="74090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VIP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包间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Picture 17" descr="D:\[新项目]神作\美术参考\carte_1_2\1\apprenticewitch_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986" y="2924944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D:\[新项目]神作\美术参考\carte_1_2\1\archsageofmoonring_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35" y="2924944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D:\[新项目]神作\美术参考\carte_1_2\1\abyssalangel_l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381" y="2924944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D:\[新项目]神作\美术参考\carte_1_2\1\agentofthesun_l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420" y="2924944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1" descr="D:\[新项目]神作\美术参考\carte_1_2\1\albinohomunculus_l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757" y="2924944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7" descr="D:\[新项目]神作\美术参考\carte_1_2\1\apprenticewitch_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40" y="4246919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D:\[新项目]神作\美术参考\carte_1_2\1\archsageofmoonring_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389" y="4246919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9" descr="D:\[新项目]神作\美术参考\carte_1_2\1\abyssalangel_l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35" y="4246919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D:\[新项目]神作\美术参考\carte_1_2\1\agentofthesun_l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74" y="4246919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1" descr="D:\[新项目]神作\美术参考\carte_1_2\1\albinohomunculus_l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611" y="4246919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010" y="2175359"/>
            <a:ext cx="1524000" cy="2667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5267744" y="2185312"/>
            <a:ext cx="866038" cy="232165"/>
            <a:chOff x="6462202" y="1169590"/>
            <a:chExt cx="856818" cy="270184"/>
          </a:xfrm>
        </p:grpSpPr>
        <p:pic>
          <p:nvPicPr>
            <p:cNvPr id="42" name="Picture 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202" y="1169590"/>
              <a:ext cx="856818" cy="269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9428" y="1180798"/>
              <a:ext cx="634643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矩形 43"/>
            <p:cNvSpPr/>
            <p:nvPr/>
          </p:nvSpPr>
          <p:spPr>
            <a:xfrm>
              <a:off x="6491341" y="1178164"/>
              <a:ext cx="77457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免费宴请</a:t>
              </a:r>
              <a:endPara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椭圆 44"/>
          <p:cNvSpPr/>
          <p:nvPr/>
        </p:nvSpPr>
        <p:spPr>
          <a:xfrm>
            <a:off x="7595111" y="2182321"/>
            <a:ext cx="282790" cy="246422"/>
          </a:xfrm>
          <a:prstGeom prst="ellipse">
            <a:avLst/>
          </a:prstGeom>
          <a:solidFill>
            <a:schemeClr val="tx1"/>
          </a:solidFill>
          <a:ln>
            <a:gradFill flip="none" rotWithShape="1"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>
            <a:glow rad="50800">
              <a:srgbClr val="FFFF00">
                <a:alpha val="22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prst="hardEdge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spc="50" dirty="0" smtClean="0">
                <a:ln w="11430"/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86006" y="2538659"/>
            <a:ext cx="64793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x999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636" y="2523381"/>
            <a:ext cx="299067" cy="34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07" y="5456312"/>
            <a:ext cx="1685925" cy="4953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030" y="5555299"/>
            <a:ext cx="1007771" cy="33857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4033282" y="5475865"/>
            <a:ext cx="1685925" cy="495300"/>
            <a:chOff x="4647480" y="5475865"/>
            <a:chExt cx="1685925" cy="495300"/>
          </a:xfrm>
        </p:grpSpPr>
        <p:pic>
          <p:nvPicPr>
            <p:cNvPr id="51" name="Picture 7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480" y="5475865"/>
              <a:ext cx="1685925" cy="4953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2987" y="5580123"/>
              <a:ext cx="1007771" cy="338571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2189269" y="5476934"/>
            <a:ext cx="1685925" cy="495300"/>
            <a:chOff x="4647480" y="5475865"/>
            <a:chExt cx="1685925" cy="495300"/>
          </a:xfrm>
        </p:grpSpPr>
        <p:pic>
          <p:nvPicPr>
            <p:cNvPr id="54" name="Picture 7"/>
            <p:cNvPicPr>
              <a:picLocks noChangeAspect="1" noChangeArrowheads="1"/>
            </p:cNvPicPr>
            <p:nvPr/>
          </p:nvPicPr>
          <p:blipFill>
            <a:blip r:embed="rId20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480" y="5475865"/>
              <a:ext cx="1685925" cy="4953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8"/>
            <p:cNvPicPr>
              <a:picLocks noChangeAspect="1" noChangeArrowheads="1"/>
            </p:cNvPicPr>
            <p:nvPr/>
          </p:nvPicPr>
          <p:blipFill>
            <a:blip r:embed="rId2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2987" y="5580123"/>
              <a:ext cx="1007771" cy="338571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矩形 55"/>
          <p:cNvSpPr/>
          <p:nvPr/>
        </p:nvSpPr>
        <p:spPr>
          <a:xfrm>
            <a:off x="4655300" y="5589240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宴请英雄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95315" y="5589240"/>
            <a:ext cx="70724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来</a:t>
            </a:r>
            <a:r>
              <a:rPr lang="en-US" altLang="zh-CN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杯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151451" y="5569495"/>
            <a:ext cx="11240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宴请英雄</a:t>
            </a:r>
            <a:r>
              <a:rPr lang="en-US" altLang="zh-CN" sz="1200" b="1" spc="50" dirty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x10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396917" y="260648"/>
            <a:ext cx="49744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英雄界面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酒馆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3203848" y="6060107"/>
            <a:ext cx="4277201" cy="292146"/>
            <a:chOff x="2530274" y="5727687"/>
            <a:chExt cx="4277201" cy="292146"/>
          </a:xfrm>
        </p:grpSpPr>
        <p:pic>
          <p:nvPicPr>
            <p:cNvPr id="61" name="Picture 38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7" y="5732301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8" descr="http://pic.wenwen.soso.com/p/20121011/20121011222938-287239736.jp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274" y="5739362"/>
              <a:ext cx="267074" cy="26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38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025" y="5737634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2" descr="http://pic.wenwen.soso.com/p/20121011/20121011222923-238225732.jp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466" y="5755957"/>
              <a:ext cx="300658" cy="26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38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928" y="5727687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30" descr="http://pic.wenwen.soso.com/p/20121011/20121011222952-938267560.jp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650" y="5744689"/>
              <a:ext cx="284666" cy="26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77625" y="1673794"/>
            <a:ext cx="7043709" cy="4995566"/>
            <a:chOff x="1200699" y="1700808"/>
            <a:chExt cx="6679377" cy="4968552"/>
          </a:xfrm>
        </p:grpSpPr>
        <p:grpSp>
          <p:nvGrpSpPr>
            <p:cNvPr id="3" name="组合 2"/>
            <p:cNvGrpSpPr/>
            <p:nvPr/>
          </p:nvGrpSpPr>
          <p:grpSpPr>
            <a:xfrm>
              <a:off x="1200699" y="1700808"/>
              <a:ext cx="6679377" cy="4968552"/>
              <a:chOff x="1200699" y="1700808"/>
              <a:chExt cx="6827685" cy="4726473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0699" y="1700808"/>
                <a:ext cx="6827685" cy="47264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5178" y="2111807"/>
                <a:ext cx="6464899" cy="4190381"/>
              </a:xfrm>
              <a:prstGeom prst="roundRect">
                <a:avLst>
                  <a:gd name="adj" fmla="val 559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029" y="1916445"/>
              <a:ext cx="655003" cy="144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4293562" y="1830826"/>
            <a:ext cx="110799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英  雄  大  厅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59" y="2103701"/>
            <a:ext cx="6743700" cy="4219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34" y="6002095"/>
            <a:ext cx="5540207" cy="45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1545138" y="6060172"/>
            <a:ext cx="1005216" cy="393164"/>
            <a:chOff x="1967592" y="6021288"/>
            <a:chExt cx="1005216" cy="393164"/>
          </a:xfrm>
        </p:grpSpPr>
        <p:pic>
          <p:nvPicPr>
            <p:cNvPr id="21" name="Picture 2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592" y="6021288"/>
              <a:ext cx="982356" cy="393164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11" y="6137212"/>
              <a:ext cx="652156" cy="20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2054461" y="6042187"/>
              <a:ext cx="918347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1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FFC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招  募</a:t>
              </a:r>
              <a:endParaRPr lang="en-US" altLang="zh-CN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CE33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216" y="2204864"/>
            <a:ext cx="1066480" cy="571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418" y="2218581"/>
            <a:ext cx="106648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79" y="2214389"/>
            <a:ext cx="106648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矩形 26"/>
          <p:cNvSpPr/>
          <p:nvPr/>
        </p:nvSpPr>
        <p:spPr>
          <a:xfrm>
            <a:off x="1913182" y="2263966"/>
            <a:ext cx="4796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大堂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76660" y="2286045"/>
            <a:ext cx="62709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贵宾区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91421" y="2273841"/>
            <a:ext cx="74090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VIP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包间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322" y="3717032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993" y="3717032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30" y="3721819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781" y="3722995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86" y="3717032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0" descr="D:\[新项目]神作\美术参考\carte_1_2\1\agentofthesun_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26" y="3708896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68" y="5456312"/>
            <a:ext cx="1685925" cy="4953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091" y="5555299"/>
            <a:ext cx="1007771" cy="33857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组合 37"/>
          <p:cNvGrpSpPr/>
          <p:nvPr/>
        </p:nvGrpSpPr>
        <p:grpSpPr>
          <a:xfrm>
            <a:off x="4049343" y="5475865"/>
            <a:ext cx="1685925" cy="495300"/>
            <a:chOff x="4647480" y="5475865"/>
            <a:chExt cx="1685925" cy="495300"/>
          </a:xfrm>
        </p:grpSpPr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480" y="5475865"/>
              <a:ext cx="1685925" cy="4953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2987" y="5580123"/>
              <a:ext cx="1007771" cy="338571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2205330" y="5476934"/>
            <a:ext cx="1685925" cy="495300"/>
            <a:chOff x="4647480" y="5475865"/>
            <a:chExt cx="1685925" cy="495300"/>
          </a:xfrm>
        </p:grpSpPr>
        <p:pic>
          <p:nvPicPr>
            <p:cNvPr id="42" name="Picture 7"/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480" y="5475865"/>
              <a:ext cx="1685925" cy="4953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8"/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2987" y="5580123"/>
              <a:ext cx="1007771" cy="338571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" name="矩形 43"/>
          <p:cNvSpPr/>
          <p:nvPr/>
        </p:nvSpPr>
        <p:spPr>
          <a:xfrm>
            <a:off x="4671361" y="5589240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宴请英雄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911376" y="5589240"/>
            <a:ext cx="70724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来</a:t>
            </a:r>
            <a:r>
              <a:rPr lang="en-US" altLang="zh-CN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杯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67512" y="5569495"/>
            <a:ext cx="11240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宴请英雄</a:t>
            </a:r>
            <a:r>
              <a:rPr lang="en-US" altLang="zh-CN" sz="1200" b="1" spc="50" dirty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x10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071" y="2175359"/>
            <a:ext cx="1524000" cy="2667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组合 47"/>
          <p:cNvGrpSpPr/>
          <p:nvPr/>
        </p:nvGrpSpPr>
        <p:grpSpPr>
          <a:xfrm>
            <a:off x="5283805" y="2185312"/>
            <a:ext cx="866038" cy="232165"/>
            <a:chOff x="6462202" y="1169590"/>
            <a:chExt cx="856818" cy="270184"/>
          </a:xfrm>
        </p:grpSpPr>
        <p:pic>
          <p:nvPicPr>
            <p:cNvPr id="49" name="Picture 9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202" y="1169590"/>
              <a:ext cx="856818" cy="269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10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9428" y="1180798"/>
              <a:ext cx="634643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6491341" y="1178164"/>
              <a:ext cx="77457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免费宴请</a:t>
              </a:r>
              <a:endPara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椭圆 51"/>
          <p:cNvSpPr/>
          <p:nvPr/>
        </p:nvSpPr>
        <p:spPr>
          <a:xfrm>
            <a:off x="7611172" y="2182321"/>
            <a:ext cx="282790" cy="246422"/>
          </a:xfrm>
          <a:prstGeom prst="ellipse">
            <a:avLst/>
          </a:prstGeom>
          <a:solidFill>
            <a:schemeClr val="tx1"/>
          </a:solidFill>
          <a:ln>
            <a:gradFill flip="none" rotWithShape="1"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>
            <a:glow rad="50800">
              <a:srgbClr val="FFFF00">
                <a:alpha val="22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prst="hardEdge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spc="50" dirty="0" smtClean="0">
                <a:ln w="11430"/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02067" y="2538659"/>
            <a:ext cx="64793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x999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97" y="2523381"/>
            <a:ext cx="299067" cy="34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2396917" y="260648"/>
            <a:ext cx="49744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英雄界面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酒馆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203848" y="6060107"/>
            <a:ext cx="4277201" cy="292146"/>
            <a:chOff x="2530274" y="5727687"/>
            <a:chExt cx="4277201" cy="292146"/>
          </a:xfrm>
        </p:grpSpPr>
        <p:pic>
          <p:nvPicPr>
            <p:cNvPr id="58" name="Picture 3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7" y="5732301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8" descr="http://pic.wenwen.soso.com/p/20121011/20121011222938-287239736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274" y="5739362"/>
              <a:ext cx="267074" cy="26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3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025" y="5737634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2" descr="http://pic.wenwen.soso.com/p/20121011/20121011222923-238225732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466" y="5755957"/>
              <a:ext cx="300658" cy="26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3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928" y="5727687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30" descr="http://pic.wenwen.soso.com/p/20121011/20121011222952-938267560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650" y="5744689"/>
              <a:ext cx="284666" cy="26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99653" y="1662529"/>
            <a:ext cx="7043709" cy="4995566"/>
            <a:chOff x="1200699" y="1700808"/>
            <a:chExt cx="6679377" cy="4968552"/>
          </a:xfrm>
        </p:grpSpPr>
        <p:grpSp>
          <p:nvGrpSpPr>
            <p:cNvPr id="3" name="组合 2"/>
            <p:cNvGrpSpPr/>
            <p:nvPr/>
          </p:nvGrpSpPr>
          <p:grpSpPr>
            <a:xfrm>
              <a:off x="1200699" y="1700808"/>
              <a:ext cx="6679377" cy="4968552"/>
              <a:chOff x="1200699" y="1700808"/>
              <a:chExt cx="6827685" cy="4726473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0699" y="1700808"/>
                <a:ext cx="6827685" cy="47264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5178" y="2111807"/>
                <a:ext cx="6464899" cy="4190381"/>
              </a:xfrm>
              <a:prstGeom prst="roundRect">
                <a:avLst>
                  <a:gd name="adj" fmla="val 5598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029" y="1916445"/>
              <a:ext cx="655003" cy="144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4215590" y="1819561"/>
            <a:ext cx="110799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英  雄  大  厅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87" y="2092436"/>
            <a:ext cx="6743700" cy="4219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762" y="5990830"/>
            <a:ext cx="5540207" cy="45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1467166" y="6048907"/>
            <a:ext cx="1005216" cy="393164"/>
            <a:chOff x="1967592" y="6021288"/>
            <a:chExt cx="1005216" cy="393164"/>
          </a:xfrm>
        </p:grpSpPr>
        <p:pic>
          <p:nvPicPr>
            <p:cNvPr id="21" name="Picture 2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592" y="6021288"/>
              <a:ext cx="982356" cy="393164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11" y="6137212"/>
              <a:ext cx="652156" cy="20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2054461" y="6042187"/>
              <a:ext cx="918347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1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FFC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招  募</a:t>
              </a:r>
              <a:endParaRPr lang="en-US" altLang="zh-CN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CE33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244" y="2193599"/>
            <a:ext cx="1066480" cy="571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446" y="2207316"/>
            <a:ext cx="106648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07" y="2203124"/>
            <a:ext cx="106648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矩形 26"/>
          <p:cNvSpPr/>
          <p:nvPr/>
        </p:nvSpPr>
        <p:spPr>
          <a:xfrm>
            <a:off x="1835210" y="2252701"/>
            <a:ext cx="4796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大堂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98688" y="2274780"/>
            <a:ext cx="62709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贵宾区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13449" y="2262576"/>
            <a:ext cx="74090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三楼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VIP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包间</a:t>
            </a:r>
            <a:endParaRPr lang="zh-CN" altLang="en-US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50" y="3705767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021" y="3705767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8" y="3710554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09" y="3711730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14" y="3705767"/>
            <a:ext cx="830759" cy="11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0" descr="D:\[新项目]神作\美术参考\carte_1_2\1\agentofthesun_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54" y="3697631"/>
            <a:ext cx="844905" cy="11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96" y="5445047"/>
            <a:ext cx="1685925" cy="4953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119" y="5544034"/>
            <a:ext cx="1007771" cy="33857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组合 37"/>
          <p:cNvGrpSpPr/>
          <p:nvPr/>
        </p:nvGrpSpPr>
        <p:grpSpPr>
          <a:xfrm>
            <a:off x="3971371" y="5464600"/>
            <a:ext cx="1685925" cy="495300"/>
            <a:chOff x="4647480" y="5475865"/>
            <a:chExt cx="1685925" cy="495300"/>
          </a:xfrm>
        </p:grpSpPr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480" y="5475865"/>
              <a:ext cx="1685925" cy="4953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2987" y="5580123"/>
              <a:ext cx="1007771" cy="338571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2127358" y="5465669"/>
            <a:ext cx="1685925" cy="495300"/>
            <a:chOff x="4647480" y="5475865"/>
            <a:chExt cx="1685925" cy="495300"/>
          </a:xfrm>
        </p:grpSpPr>
        <p:pic>
          <p:nvPicPr>
            <p:cNvPr id="42" name="Picture 7"/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480" y="5475865"/>
              <a:ext cx="1685925" cy="4953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8"/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2987" y="5580123"/>
              <a:ext cx="1007771" cy="338571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" name="矩形 43"/>
          <p:cNvSpPr/>
          <p:nvPr/>
        </p:nvSpPr>
        <p:spPr>
          <a:xfrm>
            <a:off x="4593389" y="5577975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宴请英雄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833404" y="5577975"/>
            <a:ext cx="70724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来</a:t>
            </a:r>
            <a:r>
              <a:rPr lang="en-US" altLang="zh-CN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杯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089540" y="5558230"/>
            <a:ext cx="11240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宴请英雄</a:t>
            </a:r>
            <a:r>
              <a:rPr lang="en-US" altLang="zh-CN" sz="1200" b="1" spc="50" dirty="0">
                <a:ln w="11430"/>
                <a:gradFill flip="none" rotWithShape="1">
                  <a:gsLst>
                    <a:gs pos="0">
                      <a:schemeClr val="accent6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6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lumMod val="7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x10</a:t>
            </a:r>
            <a:endParaRPr lang="zh-CN" altLang="en-US" sz="1200" b="1" spc="50" dirty="0">
              <a:ln w="11430"/>
              <a:gradFill flip="none" rotWithShape="1">
                <a:gsLst>
                  <a:gs pos="0">
                    <a:schemeClr val="accent6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7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099" y="2164094"/>
            <a:ext cx="1524000" cy="2667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组合 47"/>
          <p:cNvGrpSpPr/>
          <p:nvPr/>
        </p:nvGrpSpPr>
        <p:grpSpPr>
          <a:xfrm>
            <a:off x="5205833" y="2174047"/>
            <a:ext cx="866038" cy="232165"/>
            <a:chOff x="6462202" y="1169590"/>
            <a:chExt cx="856818" cy="270184"/>
          </a:xfrm>
        </p:grpSpPr>
        <p:pic>
          <p:nvPicPr>
            <p:cNvPr id="49" name="Picture 9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202" y="1169590"/>
              <a:ext cx="856818" cy="269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10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9428" y="1180798"/>
              <a:ext cx="634643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6491341" y="1178164"/>
              <a:ext cx="77457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免费宴请</a:t>
              </a:r>
              <a:endPara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椭圆 51"/>
          <p:cNvSpPr/>
          <p:nvPr/>
        </p:nvSpPr>
        <p:spPr>
          <a:xfrm>
            <a:off x="7533200" y="2171056"/>
            <a:ext cx="282790" cy="246422"/>
          </a:xfrm>
          <a:prstGeom prst="ellipse">
            <a:avLst/>
          </a:prstGeom>
          <a:solidFill>
            <a:schemeClr val="tx1"/>
          </a:solidFill>
          <a:ln>
            <a:gradFill flip="none" rotWithShape="1"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>
            <a:glow rad="50800">
              <a:srgbClr val="FFFF00">
                <a:alpha val="22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prst="hardEdge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spc="50" dirty="0" smtClean="0">
                <a:ln w="11430"/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1400" b="1" spc="50" dirty="0">
              <a:ln w="11430"/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324095" y="2527394"/>
            <a:ext cx="64793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x999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25" y="2512116"/>
            <a:ext cx="299067" cy="34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2324906" y="2265607"/>
            <a:ext cx="1608134" cy="369332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酒馆区域选择</a:t>
            </a:r>
            <a:endParaRPr lang="zh-CN" altLang="en-US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370546" y="3936579"/>
            <a:ext cx="2685352" cy="58477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卡片出现区域</a:t>
            </a:r>
            <a:endParaRPr lang="zh-CN" altLang="en-US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949033" y="5537905"/>
            <a:ext cx="1651413" cy="400110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3</a:t>
            </a:r>
            <a:r>
              <a:rPr lang="zh-CN" alt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种操作选择</a:t>
            </a:r>
            <a:endParaRPr lang="zh-CN" alt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197526" y="2127284"/>
            <a:ext cx="1114408" cy="307777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免费进度条</a:t>
            </a:r>
            <a:endParaRPr lang="zh-CN" altLang="en-US" sz="1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983536" y="2516509"/>
            <a:ext cx="928459" cy="307777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次数显示</a:t>
            </a:r>
            <a:endParaRPr lang="zh-CN" altLang="en-US" sz="1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441543" y="1977575"/>
            <a:ext cx="556563" cy="523220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免费</a:t>
            </a:r>
            <a:endParaRPr lang="en-US" altLang="zh-CN" sz="14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sz="1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次数</a:t>
            </a:r>
            <a:endParaRPr lang="zh-CN" altLang="en-US" sz="1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396917" y="260648"/>
            <a:ext cx="49744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英雄界面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酒馆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203848" y="6060107"/>
            <a:ext cx="4277201" cy="292146"/>
            <a:chOff x="2530274" y="5727687"/>
            <a:chExt cx="4277201" cy="292146"/>
          </a:xfrm>
        </p:grpSpPr>
        <p:pic>
          <p:nvPicPr>
            <p:cNvPr id="64" name="Picture 3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27" y="5732301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8" descr="http://pic.wenwen.soso.com/p/20121011/20121011222938-287239736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274" y="5739362"/>
              <a:ext cx="267074" cy="26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3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025" y="5737634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2" descr="http://pic.wenwen.soso.com/p/20121011/20121011222923-238225732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466" y="5755957"/>
              <a:ext cx="300658" cy="26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928" y="5727687"/>
              <a:ext cx="754547" cy="279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30" descr="http://pic.wenwen.soso.com/p/20121011/20121011222952-938267560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650" y="5744689"/>
              <a:ext cx="284666" cy="26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矩形 57"/>
          <p:cNvSpPr/>
          <p:nvPr/>
        </p:nvSpPr>
        <p:spPr>
          <a:xfrm>
            <a:off x="4427596" y="6016119"/>
            <a:ext cx="1236236" cy="400110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英雄奖章</a:t>
            </a:r>
            <a:endParaRPr lang="zh-CN" alt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526505"/>
            <a:ext cx="705802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79538"/>
            <a:ext cx="655272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638548"/>
            <a:ext cx="66675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936500" y="1589028"/>
            <a:ext cx="93487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海 贼 宝 藏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12" descr="藏宝图大图 点击还原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05235"/>
            <a:ext cx="5995225" cy="3598897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4479" y="3092408"/>
            <a:ext cx="304800" cy="485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5" descr="http://img1.qq.com/gamezone/pics/3899/3899507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807" y="2123554"/>
            <a:ext cx="2244258" cy="2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927311" y="2207542"/>
            <a:ext cx="6953250" cy="3000375"/>
            <a:chOff x="927311" y="1928812"/>
            <a:chExt cx="6953250" cy="3000375"/>
          </a:xfrm>
        </p:grpSpPr>
        <p:pic>
          <p:nvPicPr>
            <p:cNvPr id="10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311" y="1928812"/>
              <a:ext cx="6953250" cy="30003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130" y="4308981"/>
              <a:ext cx="838200" cy="2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036" y="4351615"/>
              <a:ext cx="72744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6908253" y="4304220"/>
              <a:ext cx="748923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105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接取任务</a:t>
              </a:r>
              <a:endParaRPr lang="en-US" altLang="zh-CN" sz="105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4" name="Picture 2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658" y="4089081"/>
              <a:ext cx="2371502" cy="505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3732726" y="4290553"/>
              <a:ext cx="127791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经验：</a:t>
              </a:r>
              <a:r>
                <a:rPr lang="en-US" altLang="zh-CN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5FF76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5800000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5331829" y="4280505"/>
              <a:ext cx="72006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体力：</a:t>
              </a:r>
              <a:r>
                <a:rPr lang="en-US" altLang="zh-CN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rgbClr val="05FF76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5</a:t>
              </a:r>
            </a:p>
          </p:txBody>
        </p:sp>
        <p:pic>
          <p:nvPicPr>
            <p:cNvPr id="17" name="Picture 2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112" y="3356959"/>
              <a:ext cx="3766483" cy="4410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3600112" y="3356959"/>
              <a:ext cx="4166525" cy="43088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小家伙，大海中可是蕴藏着各种宝藏</a:t>
              </a:r>
              <a:r>
                <a:rPr lang="zh-CN" altLang="en-US" sz="11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zh-CN" altLang="en-US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只要你帮我办点小事，</a:t>
              </a:r>
              <a:endPara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1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我就送你几张藏宝图试试手气。</a:t>
              </a:r>
              <a:endPara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9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19" y="5207917"/>
            <a:ext cx="571500" cy="50006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1430681" y="5437797"/>
            <a:ext cx="92204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藏宝图碎片</a:t>
            </a:r>
            <a:endParaRPr lang="en-US" altLang="zh-CN" sz="11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26" y="5085647"/>
            <a:ext cx="762000" cy="76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/>
          <p:cNvSpPr/>
          <p:nvPr/>
        </p:nvSpPr>
        <p:spPr>
          <a:xfrm>
            <a:off x="7366595" y="5274414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立刻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58170" y="260648"/>
            <a:ext cx="7051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任务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环任务</a:t>
            </a:r>
            <a:r>
              <a:rPr lang="zh-CN" alt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接取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47" y="1709740"/>
            <a:ext cx="7419374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21" y="5382910"/>
            <a:ext cx="741997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34" y="2166369"/>
            <a:ext cx="6881941" cy="430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040" y="1834027"/>
            <a:ext cx="83184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552814" y="1785931"/>
            <a:ext cx="63190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神   锤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89" y="3588306"/>
            <a:ext cx="6524625" cy="199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38" y="4560278"/>
            <a:ext cx="65246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1599539" y="2780245"/>
            <a:ext cx="3648076" cy="3672408"/>
            <a:chOff x="1001712" y="5366712"/>
            <a:chExt cx="3648076" cy="3672408"/>
          </a:xfrm>
        </p:grpSpPr>
        <p:pic>
          <p:nvPicPr>
            <p:cNvPr id="12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713" y="5724420"/>
              <a:ext cx="3648075" cy="3314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712" y="5366712"/>
              <a:ext cx="3648075" cy="733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1259496" y="2787958"/>
            <a:ext cx="422335" cy="3664696"/>
            <a:chOff x="-769052" y="1635795"/>
            <a:chExt cx="422335" cy="3838575"/>
          </a:xfrm>
        </p:grpSpPr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9052" y="1635795"/>
              <a:ext cx="361950" cy="3838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79333" y="1924006"/>
              <a:ext cx="277114" cy="709334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04734" y="3231014"/>
              <a:ext cx="319341" cy="65923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1084" y="4526374"/>
              <a:ext cx="319341" cy="65923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8"/>
            <p:cNvSpPr/>
            <p:nvPr/>
          </p:nvSpPr>
          <p:spPr>
            <a:xfrm>
              <a:off x="-751469" y="2007403"/>
              <a:ext cx="400110" cy="525145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强  化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-746827" y="3307900"/>
              <a:ext cx="400110" cy="485069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洗 练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-751469" y="4576452"/>
              <a:ext cx="400110" cy="466108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宝石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pic>
        <p:nvPicPr>
          <p:cNvPr id="22" name="Picture 2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47" y="1418007"/>
            <a:ext cx="1143000" cy="1143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64" y="1574212"/>
            <a:ext cx="766146" cy="787317"/>
          </a:xfrm>
          <a:prstGeom prst="ellipse">
            <a:avLst/>
          </a:prstGeom>
          <a:ln>
            <a:noFill/>
          </a:ln>
          <a:effectLst>
            <a:softEdge rad="31750"/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85" y="2842232"/>
            <a:ext cx="3552825" cy="355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组合 24"/>
          <p:cNvGrpSpPr/>
          <p:nvPr/>
        </p:nvGrpSpPr>
        <p:grpSpPr>
          <a:xfrm>
            <a:off x="1267111" y="2831391"/>
            <a:ext cx="433958" cy="3589950"/>
            <a:chOff x="-612576" y="1556792"/>
            <a:chExt cx="433958" cy="3733966"/>
          </a:xfrm>
        </p:grpSpPr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12576" y="2492896"/>
              <a:ext cx="361950" cy="2797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12576" y="1556792"/>
              <a:ext cx="361950" cy="2797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1234" y="1766864"/>
              <a:ext cx="277114" cy="51702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36635" y="2719516"/>
              <a:ext cx="319341" cy="4805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2985" y="3663678"/>
              <a:ext cx="319341" cy="4805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-583370" y="1827650"/>
              <a:ext cx="400110" cy="382768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强  化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578728" y="2775556"/>
              <a:ext cx="400110" cy="353557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洗 练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580638" y="3717032"/>
              <a:ext cx="400110" cy="339737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宝石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pic>
          <p:nvPicPr>
            <p:cNvPr id="34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0568" y="4581128"/>
              <a:ext cx="319341" cy="4805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-580638" y="4611167"/>
              <a:ext cx="400110" cy="444994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合成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023008" y="2158058"/>
            <a:ext cx="6111156" cy="4297695"/>
            <a:chOff x="1178098" y="793326"/>
            <a:chExt cx="6111156" cy="4297695"/>
          </a:xfrm>
        </p:grpSpPr>
        <p:grpSp>
          <p:nvGrpSpPr>
            <p:cNvPr id="37" name="组合 36"/>
            <p:cNvGrpSpPr/>
            <p:nvPr/>
          </p:nvGrpSpPr>
          <p:grpSpPr>
            <a:xfrm>
              <a:off x="1178098" y="793326"/>
              <a:ext cx="3923387" cy="499817"/>
              <a:chOff x="1187624" y="764704"/>
              <a:chExt cx="5976664" cy="64872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4018848" y="764704"/>
                <a:ext cx="1345240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zh-CN" altLang="en-US" sz="1200" b="1" dirty="0" smtClean="0">
                    <a:gradFill flip="none" rotWithShape="1">
                      <a:gsLst>
                        <a:gs pos="0">
                          <a:schemeClr val="accent6">
                            <a:lumMod val="75000"/>
                          </a:schemeClr>
                        </a:gs>
                        <a:gs pos="72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6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  <a:tileRect/>
                    </a:gradFill>
                    <a:latin typeface="微软雅黑" pitchFamily="34" charset="-122"/>
                    <a:ea typeface="微软雅黑" pitchFamily="34" charset="-122"/>
                  </a:rPr>
                  <a:t>降低强化费用</a:t>
                </a:r>
                <a:r>
                  <a:rPr lang="en-US" altLang="zh-CN" sz="1200" b="1" dirty="0" smtClean="0">
                    <a:gradFill flip="none" rotWithShape="1">
                      <a:gsLst>
                        <a:gs pos="0">
                          <a:schemeClr val="accent6">
                            <a:lumMod val="75000"/>
                          </a:schemeClr>
                        </a:gs>
                        <a:gs pos="72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6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  <a:tileRect/>
                    </a:gradFill>
                    <a:latin typeface="微软雅黑" pitchFamily="34" charset="-122"/>
                    <a:ea typeface="微软雅黑" pitchFamily="34" charset="-122"/>
                  </a:rPr>
                  <a:t>2%</a:t>
                </a:r>
              </a:p>
            </p:txBody>
          </p:sp>
          <p:pic>
            <p:nvPicPr>
              <p:cNvPr id="60" name="Picture 44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624" y="830862"/>
                <a:ext cx="1200150" cy="532487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40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0861" y="911292"/>
                <a:ext cx="997497" cy="45149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4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6563" y="1041951"/>
                <a:ext cx="4657725" cy="371475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" name="组合 37"/>
            <p:cNvGrpSpPr/>
            <p:nvPr/>
          </p:nvGrpSpPr>
          <p:grpSpPr>
            <a:xfrm>
              <a:off x="4443810" y="1420110"/>
              <a:ext cx="2845444" cy="3670911"/>
              <a:chOff x="4466084" y="1453217"/>
              <a:chExt cx="2845444" cy="3670911"/>
            </a:xfrm>
          </p:grpSpPr>
          <p:pic>
            <p:nvPicPr>
              <p:cNvPr id="45" name="Picture 4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6790" y="4847903"/>
                <a:ext cx="1695450" cy="276225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33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8316" y="1671315"/>
                <a:ext cx="2838450" cy="962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7" name="Picture 34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603" y="2156842"/>
                <a:ext cx="2828925" cy="485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48" name="组合 47"/>
              <p:cNvGrpSpPr/>
              <p:nvPr/>
            </p:nvGrpSpPr>
            <p:grpSpPr>
              <a:xfrm>
                <a:off x="4498161" y="1453217"/>
                <a:ext cx="781050" cy="238125"/>
                <a:chOff x="5762451" y="2647581"/>
                <a:chExt cx="781050" cy="238125"/>
              </a:xfrm>
            </p:grpSpPr>
            <p:pic>
              <p:nvPicPr>
                <p:cNvPr id="57" name="Picture 35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451" y="2647581"/>
                  <a:ext cx="781050" cy="2381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Picture 36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7066" y="2708919"/>
                  <a:ext cx="500509" cy="1355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49" name="矩形 48"/>
              <p:cNvSpPr/>
              <p:nvPr/>
            </p:nvSpPr>
            <p:spPr>
              <a:xfrm>
                <a:off x="4544074" y="1456333"/>
                <a:ext cx="697627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000" b="1" dirty="0" smtClean="0">
                    <a:ln w="11430">
                      <a:solidFill>
                        <a:srgbClr val="FFC000"/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当前装备</a:t>
                </a:r>
                <a:endParaRPr lang="zh-CN" altLang="en-US" sz="1000" b="1" dirty="0">
                  <a:ln w="11430">
                    <a:solidFill>
                      <a:srgbClr val="FFC000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pic>
            <p:nvPicPr>
              <p:cNvPr id="50" name="Picture 33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6084" y="2895451"/>
                <a:ext cx="2838450" cy="962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" name="Picture 34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0371" y="3853284"/>
                <a:ext cx="2828925" cy="485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4495929" y="2677353"/>
                <a:ext cx="781050" cy="238125"/>
                <a:chOff x="5762451" y="2647581"/>
                <a:chExt cx="781050" cy="238125"/>
              </a:xfrm>
            </p:grpSpPr>
            <p:pic>
              <p:nvPicPr>
                <p:cNvPr id="55" name="Picture 35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451" y="2647581"/>
                  <a:ext cx="781050" cy="2381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" name="Picture 36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7066" y="2708919"/>
                  <a:ext cx="500509" cy="1355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3" name="矩形 52"/>
              <p:cNvSpPr/>
              <p:nvPr/>
            </p:nvSpPr>
            <p:spPr>
              <a:xfrm>
                <a:off x="4605961" y="2680469"/>
                <a:ext cx="569388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000" b="1" dirty="0" smtClean="0">
                    <a:ln w="11430">
                      <a:solidFill>
                        <a:srgbClr val="FFC000"/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洗练石</a:t>
                </a:r>
                <a:endParaRPr lang="zh-CN" altLang="en-US" sz="1000" b="1" dirty="0">
                  <a:ln w="11430">
                    <a:solidFill>
                      <a:srgbClr val="FFC000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pic>
            <p:nvPicPr>
              <p:cNvPr id="54" name="Picture 34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554" y="4306540"/>
                <a:ext cx="2828925" cy="485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9" name="组合 38"/>
            <p:cNvGrpSpPr/>
            <p:nvPr/>
          </p:nvGrpSpPr>
          <p:grpSpPr>
            <a:xfrm>
              <a:off x="5293883" y="1001579"/>
              <a:ext cx="1991202" cy="677479"/>
              <a:chOff x="2569566" y="2734891"/>
              <a:chExt cx="2838450" cy="962025"/>
            </a:xfrm>
          </p:grpSpPr>
          <p:pic>
            <p:nvPicPr>
              <p:cNvPr id="43" name="Picture 33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9566" y="2734891"/>
                <a:ext cx="2838450" cy="962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0468" y="2806328"/>
                <a:ext cx="2733620" cy="8905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23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046" y="1063566"/>
              <a:ext cx="579921" cy="574788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6">
                  <a:satMod val="175000"/>
                  <a:alpha val="88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4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003" y="1062149"/>
              <a:ext cx="579921" cy="574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25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8960" y="1062752"/>
              <a:ext cx="579921" cy="574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3" name="Picture 27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5" y="1133433"/>
            <a:ext cx="1319083" cy="1152614"/>
          </a:xfrm>
          <a:prstGeom prst="rect">
            <a:avLst/>
          </a:prstGeom>
          <a:noFill/>
          <a:ln>
            <a:noFill/>
          </a:ln>
          <a:effectLst>
            <a:glow rad="25400">
              <a:srgbClr val="FF0000">
                <a:alpha val="32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矩形 63"/>
          <p:cNvSpPr/>
          <p:nvPr/>
        </p:nvSpPr>
        <p:spPr>
          <a:xfrm>
            <a:off x="2402350" y="395965"/>
            <a:ext cx="49744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锻造界面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洗练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360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66463"/>
            <a:ext cx="705802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19496"/>
            <a:ext cx="655272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778506"/>
            <a:ext cx="66675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936500" y="1728986"/>
            <a:ext cx="93487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海 贼 宝 藏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12" descr="藏宝图大图 点击还原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45193"/>
            <a:ext cx="5995225" cy="3598897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4479" y="3232366"/>
            <a:ext cx="304800" cy="485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5" descr="http://img1.qq.com/gamezone/pics/3899/3899507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807" y="2263512"/>
            <a:ext cx="2244258" cy="2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11" y="2347500"/>
            <a:ext cx="6953250" cy="30003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6877280" y="4702849"/>
            <a:ext cx="838200" cy="266700"/>
            <a:chOff x="6820130" y="4308981"/>
            <a:chExt cx="838200" cy="266700"/>
          </a:xfrm>
        </p:grpSpPr>
        <p:pic>
          <p:nvPicPr>
            <p:cNvPr id="11" name="Picture 18"/>
            <p:cNvPicPr>
              <a:picLocks noChangeAspect="1" noChangeArrowheads="1"/>
            </p:cNvPicPr>
            <p:nvPr/>
          </p:nvPicPr>
          <p:blipFill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130" y="4308981"/>
              <a:ext cx="838200" cy="2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0"/>
            <p:cNvPicPr>
              <a:picLocks noChangeAspect="1" noChangeArrowheads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036" y="4351615"/>
              <a:ext cx="72744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矩形 12"/>
          <p:cNvSpPr/>
          <p:nvPr/>
        </p:nvSpPr>
        <p:spPr>
          <a:xfrm>
            <a:off x="6937982" y="4709241"/>
            <a:ext cx="748923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05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继续任务</a:t>
            </a:r>
            <a:endParaRPr lang="en-US" altLang="zh-CN" sz="105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2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58" y="4507769"/>
            <a:ext cx="2371502" cy="50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3732726" y="4709241"/>
            <a:ext cx="1277914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经验：</a:t>
            </a:r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5800000</a:t>
            </a:r>
          </a:p>
        </p:txBody>
      </p:sp>
      <p:sp>
        <p:nvSpPr>
          <p:cNvPr id="16" name="矩形 15"/>
          <p:cNvSpPr/>
          <p:nvPr/>
        </p:nvSpPr>
        <p:spPr>
          <a:xfrm>
            <a:off x="5331829" y="4699193"/>
            <a:ext cx="72006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体力：</a:t>
            </a:r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5</a:t>
            </a:r>
          </a:p>
        </p:txBody>
      </p:sp>
      <p:pic>
        <p:nvPicPr>
          <p:cNvPr id="17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112" y="3775647"/>
            <a:ext cx="3648644" cy="44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3600112" y="3775647"/>
            <a:ext cx="328166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想要藏宝图吗</a:t>
            </a:r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完成所有任务后再回来找我吧。</a:t>
            </a:r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19" y="5347875"/>
            <a:ext cx="571500" cy="50006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1430681" y="5577755"/>
            <a:ext cx="92204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藏宝图碎片</a:t>
            </a:r>
            <a:endParaRPr lang="en-US" altLang="zh-CN" sz="11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26" y="5225605"/>
            <a:ext cx="762000" cy="76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/>
          <p:cNvSpPr/>
          <p:nvPr/>
        </p:nvSpPr>
        <p:spPr>
          <a:xfrm>
            <a:off x="7366595" y="5414372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立刻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58170" y="260648"/>
            <a:ext cx="7051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任务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环任务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继续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5" y="2099280"/>
            <a:ext cx="705802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47" y="2552313"/>
            <a:ext cx="655272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957" y="2211323"/>
            <a:ext cx="66675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940307" y="2161803"/>
            <a:ext cx="93487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海 贼 宝 藏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12" descr="藏宝图大图 点击还原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87" y="2378010"/>
            <a:ext cx="5995225" cy="3598897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8286" y="3665183"/>
            <a:ext cx="304800" cy="485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5" descr="http://img1.qq.com/gamezone/pics/3899/3899507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614" y="2696329"/>
            <a:ext cx="2244258" cy="2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18" y="2780317"/>
            <a:ext cx="6953250" cy="30003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65" y="4940586"/>
            <a:ext cx="2371502" cy="50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3736533" y="5142058"/>
            <a:ext cx="1277914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经验：</a:t>
            </a:r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5800000</a:t>
            </a:r>
          </a:p>
        </p:txBody>
      </p:sp>
      <p:sp>
        <p:nvSpPr>
          <p:cNvPr id="12" name="矩形 11"/>
          <p:cNvSpPr/>
          <p:nvPr/>
        </p:nvSpPr>
        <p:spPr>
          <a:xfrm>
            <a:off x="5335636" y="5132010"/>
            <a:ext cx="72006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体力：</a:t>
            </a:r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5</a:t>
            </a:r>
          </a:p>
        </p:txBody>
      </p:sp>
      <p:pic>
        <p:nvPicPr>
          <p:cNvPr id="13" name="Picture 2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919" y="4208464"/>
            <a:ext cx="3648644" cy="44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3603919" y="4208464"/>
            <a:ext cx="245291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做得好，小家伙，这是给你的奖励</a:t>
            </a:r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!</a:t>
            </a:r>
          </a:p>
        </p:txBody>
      </p:sp>
      <p:pic>
        <p:nvPicPr>
          <p:cNvPr id="15" name="Picture 2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26" y="5780692"/>
            <a:ext cx="571500" cy="50006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1434488" y="6010572"/>
            <a:ext cx="92204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藏宝图碎片</a:t>
            </a:r>
            <a:endParaRPr lang="en-US" altLang="zh-CN" sz="11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881087" y="5139513"/>
            <a:ext cx="838200" cy="266700"/>
            <a:chOff x="6820130" y="4308981"/>
            <a:chExt cx="838200" cy="266700"/>
          </a:xfrm>
        </p:grpSpPr>
        <p:pic>
          <p:nvPicPr>
            <p:cNvPr id="18" name="Picture 1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130" y="4308981"/>
              <a:ext cx="838200" cy="2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036" y="4351615"/>
              <a:ext cx="72744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矩形 19"/>
          <p:cNvSpPr/>
          <p:nvPr/>
        </p:nvSpPr>
        <p:spPr>
          <a:xfrm>
            <a:off x="6941789" y="5145905"/>
            <a:ext cx="748923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05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领取奖励</a:t>
            </a:r>
            <a:endParaRPr lang="en-US" altLang="zh-CN" sz="105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33" y="5658422"/>
            <a:ext cx="762000" cy="76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/>
          <p:cNvSpPr/>
          <p:nvPr/>
        </p:nvSpPr>
        <p:spPr>
          <a:xfrm>
            <a:off x="7370402" y="5847189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立刻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58170" y="260648"/>
            <a:ext cx="7051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任务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环</a:t>
            </a:r>
            <a:r>
              <a:rPr lang="zh-CN" alt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任务完成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997626"/>
            <a:ext cx="705802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50659"/>
            <a:ext cx="655272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49" y="2109669"/>
            <a:ext cx="66675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936499" y="2060149"/>
            <a:ext cx="93487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海 贼 宝 藏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12" descr="藏宝图大图 点击还原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2276356"/>
            <a:ext cx="5995225" cy="3598897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4478" y="3563529"/>
            <a:ext cx="304800" cy="485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5" descr="http://img1.qq.com/gamezone/pics/3899/3899507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806" y="2594675"/>
            <a:ext cx="2244258" cy="2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18" y="5679038"/>
            <a:ext cx="571500" cy="50006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430680" y="5908918"/>
            <a:ext cx="92204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藏宝图碎片</a:t>
            </a:r>
            <a:endParaRPr lang="en-US" altLang="zh-CN" sz="11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296" y="5910341"/>
            <a:ext cx="4714432" cy="20955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6835964" y="2771775"/>
            <a:ext cx="5629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x22</a:t>
            </a:r>
            <a:endParaRPr lang="zh-CN" altLang="en-US" sz="20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63887" y="5774346"/>
            <a:ext cx="2383986" cy="46166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藏宝图的进度条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5855" y="3471545"/>
            <a:ext cx="2319866" cy="923330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b="1" spc="5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收集全藏宝图</a:t>
            </a:r>
            <a:endParaRPr lang="en-US" altLang="zh-CN" b="1" spc="50" dirty="0" smtClean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spc="5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出现的宝藏</a:t>
            </a:r>
            <a:endParaRPr lang="en-US" altLang="zh-CN" b="1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  <a:p>
            <a:pPr algn="ctr"/>
            <a:r>
              <a:rPr lang="zh-CN" altLang="en-US" b="1" cap="none" spc="5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点击后出现奖励界面</a:t>
            </a:r>
            <a:endParaRPr lang="zh-CN" altLang="en-US" b="1" cap="none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009" y="2620075"/>
            <a:ext cx="457200" cy="4572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6162703" y="2677165"/>
            <a:ext cx="1236236" cy="400110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探险次数</a:t>
            </a:r>
            <a:endParaRPr lang="zh-CN" alt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17" name="Picture 34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25" y="5556768"/>
            <a:ext cx="762000" cy="76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7366594" y="5745535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立刻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96915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任务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宝藏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96915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任务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宝藏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41" y="1943249"/>
            <a:ext cx="705802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93" y="2396282"/>
            <a:ext cx="655272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903" y="2055292"/>
            <a:ext cx="66675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032253" y="2005772"/>
            <a:ext cx="93487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海 贼 宝 藏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12" descr="藏宝图大图 点击还原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433" y="2221979"/>
            <a:ext cx="5995225" cy="3598897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80232" y="3509152"/>
            <a:ext cx="304800" cy="485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5" descr="http://img1.qq.com/gamezone/pics/3899/3899507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60" y="2540298"/>
            <a:ext cx="2244258" cy="2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72" y="5624661"/>
            <a:ext cx="571500" cy="50006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1526434" y="5854541"/>
            <a:ext cx="92204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藏宝图碎片</a:t>
            </a:r>
            <a:endParaRPr lang="en-US" altLang="zh-CN" sz="11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31718" y="2717398"/>
            <a:ext cx="5629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x22</a:t>
            </a:r>
            <a:endParaRPr lang="zh-CN" altLang="en-US" sz="20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314" y="2565698"/>
            <a:ext cx="295275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3764551" y="3647419"/>
            <a:ext cx="147027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经验</a:t>
            </a:r>
            <a:r>
              <a:rPr lang="en-US" altLang="zh-CN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+500000</a:t>
            </a: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技能点</a:t>
            </a:r>
            <a:r>
              <a:rPr lang="en-US" altLang="zh-CN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+20000</a:t>
            </a:r>
          </a:p>
          <a:p>
            <a:pPr algn="ctr"/>
            <a:r>
              <a:rPr lang="zh-CN" altLang="en-US" sz="14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原</a:t>
            </a:r>
            <a:r>
              <a:rPr lang="zh-CN" altLang="en-US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力</a:t>
            </a:r>
            <a:r>
              <a:rPr lang="en-US" altLang="zh-CN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+5000</a:t>
            </a:r>
          </a:p>
          <a:p>
            <a:pPr algn="ctr"/>
            <a:r>
              <a:rPr lang="zh-CN" altLang="en-US" sz="14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英雄奖章</a:t>
            </a:r>
            <a:r>
              <a:rPr lang="en-US" altLang="zh-CN" sz="1400" b="1" spc="50" dirty="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x20</a:t>
            </a:r>
            <a:endParaRPr lang="zh-CN" altLang="en-US" sz="1400" b="1" spc="50" dirty="0">
              <a:ln w="11430"/>
              <a:solidFill>
                <a:srgbClr val="7030A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31718" y="2717398"/>
            <a:ext cx="5629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x22</a:t>
            </a:r>
            <a:endParaRPr lang="zh-CN" altLang="en-US" sz="20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63" y="2565698"/>
            <a:ext cx="457200" cy="4572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96915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任务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宝藏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820094"/>
            <a:ext cx="705802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273127"/>
            <a:ext cx="655272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49" y="1932137"/>
            <a:ext cx="66675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936499" y="1882617"/>
            <a:ext cx="93487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海 贼 宝 藏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12" descr="藏宝图大图 点击还原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2098824"/>
            <a:ext cx="5995225" cy="3598897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84478" y="3385997"/>
            <a:ext cx="304800" cy="485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18" y="5501506"/>
            <a:ext cx="571500" cy="500063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430680" y="5731386"/>
            <a:ext cx="92204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藏宝图碎片</a:t>
            </a:r>
            <a:endParaRPr lang="en-US" altLang="zh-CN" sz="11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5964" y="2594243"/>
            <a:ext cx="5629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x22</a:t>
            </a:r>
            <a:endParaRPr lang="zh-CN" altLang="en-US" sz="20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63887" y="5596814"/>
            <a:ext cx="2383986" cy="46166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藏宝图的进度条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35964" y="2594243"/>
            <a:ext cx="5629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x22</a:t>
            </a:r>
            <a:endParaRPr lang="zh-CN" altLang="en-US" sz="20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009" y="2442543"/>
            <a:ext cx="457200" cy="4572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6586153" y="2698490"/>
            <a:ext cx="2276491" cy="986369"/>
          </a:xfrm>
          <a:prstGeom prst="roundRect">
            <a:avLst>
              <a:gd name="adj" fmla="val 2314"/>
            </a:avLst>
          </a:prstGeom>
          <a:solidFill>
            <a:schemeClr val="tx1">
              <a:alpha val="86000"/>
            </a:schemeClr>
          </a:solidFill>
          <a:ln w="12700">
            <a:gradFill flip="none" rotWithShape="1"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670916" y="2717354"/>
            <a:ext cx="21069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A74ECA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探</a:t>
            </a:r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A74ECA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宝次数      </a:t>
            </a:r>
            <a:r>
              <a:rPr lang="en-US" altLang="zh-CN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A74ECA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22/30</a:t>
            </a:r>
            <a:endParaRPr lang="zh-CN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A74ECA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740830" y="2994353"/>
            <a:ext cx="1910309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660231" y="2997399"/>
            <a:ext cx="2085827" cy="5078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每次接取任务需要消耗</a:t>
            </a:r>
            <a:r>
              <a:rPr lang="en-US" altLang="zh-CN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次</a:t>
            </a:r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00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探宝次数</a:t>
            </a:r>
            <a:endParaRPr lang="en-US" altLang="zh-CN" sz="9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40000"/>
                  <a:lumOff val="60000"/>
                  <a:alpha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9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探</a:t>
            </a:r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宝次数通过每天</a:t>
            </a:r>
            <a:r>
              <a:rPr lang="zh-CN" altLang="en-US" sz="9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00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活跃度</a:t>
            </a:r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领取</a:t>
            </a:r>
            <a:endParaRPr lang="en-US" altLang="zh-CN" sz="9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40000"/>
                  <a:lumOff val="60000"/>
                  <a:alpha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9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探</a:t>
            </a:r>
            <a:r>
              <a:rPr lang="zh-CN" altLang="en-US" sz="9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宝次数最多可</a:t>
            </a:r>
            <a:r>
              <a:rPr lang="zh-CN" altLang="en-US" sz="9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00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累计</a:t>
            </a:r>
            <a:r>
              <a:rPr lang="en-US" altLang="zh-CN" sz="9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00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9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00">
                    <a:alpha val="9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次</a:t>
            </a:r>
            <a:endParaRPr lang="en-US" altLang="zh-CN" sz="9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FFFF00">
                  <a:alpha val="9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1570567" y="260648"/>
            <a:ext cx="662713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关卡界面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普通</a:t>
            </a:r>
            <a:r>
              <a:rPr lang="en-US" altLang="zh-CN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/</a:t>
            </a:r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精英</a:t>
            </a:r>
          </a:p>
          <a:p>
            <a:pPr algn="ctr"/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4" name="Picture 2" descr="http://www.eeyy.com/uploadfile/2013/0320/201303200524371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242" y="1210345"/>
            <a:ext cx="9838011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下箭头 44"/>
          <p:cNvSpPr/>
          <p:nvPr/>
        </p:nvSpPr>
        <p:spPr>
          <a:xfrm>
            <a:off x="6768461" y="2767137"/>
            <a:ext cx="438250" cy="43204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588441" y="3271192"/>
            <a:ext cx="798290" cy="1175171"/>
          </a:xfrm>
          <a:prstGeom prst="ellipse">
            <a:avLst/>
          </a:prstGeom>
          <a:noFill/>
          <a:ln w="476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2" descr="http://img.265g.com/userup/1112/2011120810423660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6" y="1416265"/>
            <a:ext cx="8025394" cy="48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92" y="4496469"/>
            <a:ext cx="2304257" cy="1583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圆角矩形 48"/>
          <p:cNvSpPr/>
          <p:nvPr/>
        </p:nvSpPr>
        <p:spPr>
          <a:xfrm>
            <a:off x="6905559" y="4483809"/>
            <a:ext cx="857894" cy="22754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05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关卡成就</a:t>
            </a:r>
            <a:endParaRPr lang="zh-CN" altLang="en-US" sz="105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5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465" y="5545733"/>
            <a:ext cx="10001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矩形 50"/>
          <p:cNvSpPr/>
          <p:nvPr/>
        </p:nvSpPr>
        <p:spPr>
          <a:xfrm>
            <a:off x="6280372" y="4718611"/>
            <a:ext cx="2108269" cy="60529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一二三四五六七八九十一二三四五</a:t>
            </a:r>
            <a:endParaRPr lang="en-US" altLang="zh-CN" sz="1000" b="1" dirty="0" smtClean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200"/>
              </a:spcBef>
            </a:pPr>
            <a:r>
              <a:rPr lang="zh-CN" altLang="en-US" sz="1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一二三四五六七八九十一二三四五</a:t>
            </a:r>
            <a:endParaRPr lang="en-US" altLang="zh-CN" sz="1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200"/>
              </a:spcBef>
            </a:pPr>
            <a:r>
              <a:rPr lang="zh-CN" altLang="en-US" sz="1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一二三四五六七八九十一二三四五</a:t>
            </a:r>
            <a:endParaRPr lang="en-US" altLang="zh-CN" sz="1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3" y="1759025"/>
            <a:ext cx="5400599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2" y="2144661"/>
            <a:ext cx="5342860" cy="1988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86" y="4260242"/>
            <a:ext cx="5415706" cy="158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任意多边形 54"/>
          <p:cNvSpPr/>
          <p:nvPr/>
        </p:nvSpPr>
        <p:spPr>
          <a:xfrm>
            <a:off x="8949897" y="4525045"/>
            <a:ext cx="266700" cy="781050"/>
          </a:xfrm>
          <a:custGeom>
            <a:avLst/>
            <a:gdLst>
              <a:gd name="connsiteX0" fmla="*/ 266700 w 266700"/>
              <a:gd name="connsiteY0" fmla="*/ 0 h 781050"/>
              <a:gd name="connsiteX1" fmla="*/ 190500 w 266700"/>
              <a:gd name="connsiteY1" fmla="*/ 552450 h 781050"/>
              <a:gd name="connsiteX2" fmla="*/ 0 w 266700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" h="781050">
                <a:moveTo>
                  <a:pt x="266700" y="0"/>
                </a:moveTo>
                <a:lnTo>
                  <a:pt x="190500" y="552450"/>
                </a:lnTo>
                <a:lnTo>
                  <a:pt x="0" y="78105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50" y="2010690"/>
            <a:ext cx="2169275" cy="211558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09" y="4260242"/>
            <a:ext cx="5415706" cy="158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83" y="5386716"/>
            <a:ext cx="643554" cy="20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977" y="1687017"/>
            <a:ext cx="2257425" cy="4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矩形 59"/>
          <p:cNvSpPr/>
          <p:nvPr/>
        </p:nvSpPr>
        <p:spPr>
          <a:xfrm>
            <a:off x="6348118" y="1759025"/>
            <a:ext cx="188224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今天剩余挑战次数：</a:t>
            </a:r>
            <a:r>
              <a:rPr lang="en-US" altLang="zh-CN" sz="1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次</a:t>
            </a:r>
            <a:endParaRPr lang="zh-CN" altLang="en-US" sz="12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70567" y="260648"/>
            <a:ext cx="662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关卡界面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普通</a:t>
            </a:r>
            <a:r>
              <a:rPr lang="en-US" altLang="zh-CN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/</a:t>
            </a:r>
            <a:r>
              <a:rPr lang="zh-CN" alt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精英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2" name="Picture 2" descr="http://www.eeyy.com/uploadfile/2013/0320/201303200524371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467" y="1360894"/>
            <a:ext cx="9838011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下箭头 52"/>
          <p:cNvSpPr/>
          <p:nvPr/>
        </p:nvSpPr>
        <p:spPr>
          <a:xfrm>
            <a:off x="6681236" y="2917686"/>
            <a:ext cx="438250" cy="43204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501216" y="3421741"/>
            <a:ext cx="798290" cy="1175171"/>
          </a:xfrm>
          <a:prstGeom prst="ellipse">
            <a:avLst/>
          </a:prstGeom>
          <a:noFill/>
          <a:ln w="476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Picture 2" descr="http://img.265g.com/userup/1112/2011120810423660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81" y="1566814"/>
            <a:ext cx="8025394" cy="48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67" y="4647018"/>
            <a:ext cx="2304257" cy="1583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圆角矩形 56"/>
          <p:cNvSpPr/>
          <p:nvPr/>
        </p:nvSpPr>
        <p:spPr>
          <a:xfrm>
            <a:off x="6818334" y="4634358"/>
            <a:ext cx="857894" cy="22754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05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关卡成就</a:t>
            </a:r>
            <a:endParaRPr lang="zh-CN" altLang="en-US" sz="105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243" y="5696282"/>
            <a:ext cx="10001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/>
          <p:cNvSpPr/>
          <p:nvPr/>
        </p:nvSpPr>
        <p:spPr>
          <a:xfrm>
            <a:off x="6193147" y="4869160"/>
            <a:ext cx="2108269" cy="60529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一二三四五六七八九十一二三四五</a:t>
            </a:r>
            <a:endParaRPr lang="en-US" altLang="zh-CN" sz="1000" b="1" dirty="0" smtClean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200"/>
              </a:spcBef>
            </a:pPr>
            <a:r>
              <a:rPr lang="zh-CN" altLang="en-US" sz="1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一二三四五六七八九十一二三四五</a:t>
            </a:r>
            <a:endParaRPr lang="en-US" altLang="zh-CN" sz="1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200"/>
              </a:spcBef>
            </a:pPr>
            <a:r>
              <a:rPr lang="zh-CN" altLang="en-US" sz="1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一二三四五六七八九十一二三四五</a:t>
            </a:r>
            <a:endParaRPr lang="en-US" altLang="zh-CN" sz="1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8" y="1909574"/>
            <a:ext cx="5400599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7" y="2295210"/>
            <a:ext cx="5342860" cy="1988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61" y="4410791"/>
            <a:ext cx="5415706" cy="158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25" y="2161239"/>
            <a:ext cx="2169275" cy="2115581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84" y="4410791"/>
            <a:ext cx="5415706" cy="158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58" y="5537265"/>
            <a:ext cx="643554" cy="20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52" y="1837566"/>
            <a:ext cx="2257425" cy="4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矩形 66"/>
          <p:cNvSpPr/>
          <p:nvPr/>
        </p:nvSpPr>
        <p:spPr>
          <a:xfrm>
            <a:off x="6260893" y="1909574"/>
            <a:ext cx="188224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今天剩余挑战次数：</a:t>
            </a:r>
            <a:r>
              <a:rPr lang="en-US" altLang="zh-CN" sz="1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次</a:t>
            </a:r>
            <a:endParaRPr lang="zh-CN" altLang="en-US" sz="12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1964712" y="1791873"/>
            <a:ext cx="3244878" cy="4918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圆角矩形 68"/>
          <p:cNvSpPr/>
          <p:nvPr/>
        </p:nvSpPr>
        <p:spPr>
          <a:xfrm>
            <a:off x="6193148" y="1875692"/>
            <a:ext cx="2106484" cy="310882"/>
          </a:xfrm>
          <a:prstGeom prst="roundRect">
            <a:avLst>
              <a:gd name="adj" fmla="val 7564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449216" y="1769911"/>
            <a:ext cx="20120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b="1" spc="50" dirty="0" smtClean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选地图区域</a:t>
            </a:r>
            <a:endParaRPr lang="zh-CN" altLang="en-US" sz="28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826219" y="1716785"/>
            <a:ext cx="103105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600" b="1" spc="50" dirty="0" smtClean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挑战次数</a:t>
            </a:r>
            <a:endParaRPr lang="zh-CN" altLang="en-US" sz="1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3" y="1628800"/>
            <a:ext cx="8039100" cy="48863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96914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关卡界面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魔王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517232"/>
            <a:ext cx="187220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4" y="1195323"/>
            <a:ext cx="8310774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11" y="1843395"/>
            <a:ext cx="756084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76" y="1699379"/>
            <a:ext cx="7651476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8" y="2068497"/>
            <a:ext cx="7629153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187" y="1411347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924122" y="1834805"/>
            <a:ext cx="3003025" cy="264172"/>
            <a:chOff x="664518" y="823118"/>
            <a:chExt cx="2461833" cy="264172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482" y="3333802"/>
            <a:ext cx="5432561" cy="304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1164356" y="1863380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73159" y="1862445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女神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18670" y="1388472"/>
            <a:ext cx="6719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阵    型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62119" y="2203435"/>
            <a:ext cx="781050" cy="238125"/>
            <a:chOff x="5762451" y="2647581"/>
            <a:chExt cx="781050" cy="238125"/>
          </a:xfrm>
        </p:grpSpPr>
        <p:pic>
          <p:nvPicPr>
            <p:cNvPr id="17" name="Picture 3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451" y="2647581"/>
              <a:ext cx="781050" cy="238125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066" y="2708919"/>
              <a:ext cx="500509" cy="135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1008032" y="2206551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000" b="1" dirty="0" smtClean="0">
                <a:ln w="11430">
                  <a:solidFill>
                    <a:srgbClr val="FFC000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英雄列表</a:t>
            </a:r>
            <a:endParaRPr lang="zh-CN" altLang="en-US" sz="1000" b="1" dirty="0">
              <a:ln w="11430">
                <a:solidFill>
                  <a:srgbClr val="FFC000"/>
                </a:solidFill>
              </a:ln>
              <a:solidFill>
                <a:schemeClr val="accent6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78453" y="2423179"/>
            <a:ext cx="1776339" cy="971302"/>
            <a:chOff x="-3779667" y="347085"/>
            <a:chExt cx="2838450" cy="971302"/>
          </a:xfrm>
        </p:grpSpPr>
        <p:pic>
          <p:nvPicPr>
            <p:cNvPr id="21" name="Picture 3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9667" y="347085"/>
              <a:ext cx="2838450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2527" y="832612"/>
              <a:ext cx="282892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32940" y="402407"/>
              <a:ext cx="2760324" cy="887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53" y="3349231"/>
            <a:ext cx="1777975" cy="81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4" y="2814142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560" y="2825312"/>
            <a:ext cx="709985" cy="7037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48" y="4133782"/>
            <a:ext cx="1777975" cy="81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17" y="4781017"/>
            <a:ext cx="1777975" cy="157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673" y="5978708"/>
            <a:ext cx="1248675" cy="27622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62" y="3427571"/>
            <a:ext cx="52578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6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56828" y="3626076"/>
            <a:ext cx="1371120" cy="145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04020" y="4046296"/>
            <a:ext cx="1355762" cy="18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57" y="2401863"/>
            <a:ext cx="5406987" cy="879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1" y="2845567"/>
            <a:ext cx="5373063" cy="443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07" y="2452420"/>
            <a:ext cx="5242767" cy="811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组合 35"/>
          <p:cNvGrpSpPr/>
          <p:nvPr/>
        </p:nvGrpSpPr>
        <p:grpSpPr>
          <a:xfrm>
            <a:off x="2892432" y="2185054"/>
            <a:ext cx="781050" cy="238125"/>
            <a:chOff x="5762451" y="2647581"/>
            <a:chExt cx="781050" cy="238125"/>
          </a:xfrm>
        </p:grpSpPr>
        <p:pic>
          <p:nvPicPr>
            <p:cNvPr id="37" name="Picture 3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451" y="2647581"/>
              <a:ext cx="781050" cy="238125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066" y="2708919"/>
              <a:ext cx="500509" cy="135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矩形 38"/>
          <p:cNvSpPr/>
          <p:nvPr/>
        </p:nvSpPr>
        <p:spPr>
          <a:xfrm>
            <a:off x="2962979" y="2197190"/>
            <a:ext cx="69762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000" b="1" dirty="0">
                <a:ln w="11430">
                  <a:solidFill>
                    <a:srgbClr val="FFC000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阵</a:t>
            </a:r>
            <a:r>
              <a:rPr lang="zh-CN" altLang="en-US" sz="1000" b="1" dirty="0" smtClean="0">
                <a:ln w="11430">
                  <a:solidFill>
                    <a:srgbClr val="FFC000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型属性</a:t>
            </a:r>
            <a:endParaRPr lang="zh-CN" altLang="en-US" sz="1000" b="1" dirty="0">
              <a:ln w="11430">
                <a:solidFill>
                  <a:srgbClr val="FFC000"/>
                </a:solidFill>
              </a:ln>
              <a:solidFill>
                <a:schemeClr val="accent6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555811" y="2516241"/>
            <a:ext cx="3601217" cy="705468"/>
            <a:chOff x="4278635" y="1869598"/>
            <a:chExt cx="3965773" cy="705468"/>
          </a:xfrm>
        </p:grpSpPr>
        <p:sp>
          <p:nvSpPr>
            <p:cNvPr id="41" name="平行四边形 40"/>
            <p:cNvSpPr/>
            <p:nvPr/>
          </p:nvSpPr>
          <p:spPr>
            <a:xfrm>
              <a:off x="4278635" y="2269622"/>
              <a:ext cx="1255437" cy="303505"/>
            </a:xfrm>
            <a:prstGeom prst="parallelogram">
              <a:avLst>
                <a:gd name="adj" fmla="val 58689"/>
              </a:avLst>
            </a:prstGeom>
            <a:solidFill>
              <a:schemeClr val="accent6">
                <a:lumMod val="75000"/>
                <a:alpha val="16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HP</a:t>
              </a:r>
            </a:p>
            <a:p>
              <a:pPr algn="ctr"/>
              <a:r>
                <a:rPr lang="en-US" altLang="zh-CN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+5000</a:t>
              </a:r>
              <a:endParaRPr lang="zh-CN" altLang="en-US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42" name="平行四边形 41"/>
            <p:cNvSpPr/>
            <p:nvPr/>
          </p:nvSpPr>
          <p:spPr>
            <a:xfrm>
              <a:off x="5516706" y="2271561"/>
              <a:ext cx="1255437" cy="303505"/>
            </a:xfrm>
            <a:prstGeom prst="parallelogram">
              <a:avLst>
                <a:gd name="adj" fmla="val 58689"/>
              </a:avLst>
            </a:prstGeom>
            <a:solidFill>
              <a:schemeClr val="accent6">
                <a:lumMod val="75000"/>
                <a:alpha val="16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物攻</a:t>
              </a:r>
              <a:endParaRPr lang="en-US" altLang="zh-CN" sz="1000" b="1" dirty="0" smtClean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/>
              <a:r>
                <a:rPr lang="en-US" altLang="zh-CN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+9999</a:t>
              </a:r>
              <a:endParaRPr lang="zh-CN" altLang="en-US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43" name="平行四边形 42"/>
            <p:cNvSpPr/>
            <p:nvPr/>
          </p:nvSpPr>
          <p:spPr>
            <a:xfrm>
              <a:off x="6772947" y="2267935"/>
              <a:ext cx="1255437" cy="303505"/>
            </a:xfrm>
            <a:prstGeom prst="parallelogram">
              <a:avLst>
                <a:gd name="adj" fmla="val 58689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4" name="平行四边形 43"/>
            <p:cNvSpPr/>
            <p:nvPr/>
          </p:nvSpPr>
          <p:spPr>
            <a:xfrm>
              <a:off x="4494659" y="1871289"/>
              <a:ext cx="1255437" cy="303505"/>
            </a:xfrm>
            <a:prstGeom prst="parallelogram">
              <a:avLst>
                <a:gd name="adj" fmla="val 58689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5718795" y="1873226"/>
              <a:ext cx="1255437" cy="303505"/>
            </a:xfrm>
            <a:prstGeom prst="parallelogram">
              <a:avLst>
                <a:gd name="adj" fmla="val 58689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6988971" y="1869598"/>
              <a:ext cx="1255437" cy="303505"/>
            </a:xfrm>
            <a:prstGeom prst="parallelogram">
              <a:avLst>
                <a:gd name="adj" fmla="val 58689"/>
              </a:avLst>
            </a:prstGeom>
            <a:solidFill>
              <a:schemeClr val="accent6">
                <a:lumMod val="75000"/>
                <a:alpha val="16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物攻</a:t>
              </a:r>
              <a:endParaRPr lang="en-US" altLang="zh-CN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/>
              <a:r>
                <a:rPr lang="en-US" altLang="zh-CN" sz="1000" b="1" dirty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+9999</a:t>
              </a:r>
              <a:endParaRPr lang="zh-CN" altLang="en-US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47" name="圆角矩形 46"/>
          <p:cNvSpPr/>
          <p:nvPr/>
        </p:nvSpPr>
        <p:spPr>
          <a:xfrm rot="1205928">
            <a:off x="1119533" y="3001944"/>
            <a:ext cx="612786" cy="27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出战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210568" y="1862445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助威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595" y="3623329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8" y="4423876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03" y="4428763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5219634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23" y="5224521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矩形 53"/>
          <p:cNvSpPr/>
          <p:nvPr/>
        </p:nvSpPr>
        <p:spPr>
          <a:xfrm>
            <a:off x="1148836" y="2484684"/>
            <a:ext cx="14157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点击伙伴拖至阵型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2" y="3644200"/>
            <a:ext cx="682749" cy="68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03" y="2470469"/>
            <a:ext cx="1441726" cy="77710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矩形 56"/>
          <p:cNvSpPr/>
          <p:nvPr/>
        </p:nvSpPr>
        <p:spPr>
          <a:xfrm>
            <a:off x="3105776" y="2937678"/>
            <a:ext cx="129394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森林女神 </a:t>
            </a:r>
            <a:r>
              <a:rPr lang="en-US" altLang="zh-CN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lv.9</a:t>
            </a:r>
            <a:endParaRPr lang="zh-CN" altLang="en-US" sz="1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58" name="Picture 3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695" y="5707444"/>
            <a:ext cx="546610" cy="553530"/>
          </a:xfrm>
          <a:prstGeom prst="ellipse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矩形 58"/>
          <p:cNvSpPr/>
          <p:nvPr/>
        </p:nvSpPr>
        <p:spPr>
          <a:xfrm>
            <a:off x="7731918" y="5781665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招募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 rot="1205928">
            <a:off x="1940091" y="3052403"/>
            <a:ext cx="612786" cy="27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出战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338060" y="3785520"/>
            <a:ext cx="1061660" cy="1488046"/>
            <a:chOff x="1232131" y="2535688"/>
            <a:chExt cx="1061660" cy="1488046"/>
          </a:xfrm>
        </p:grpSpPr>
        <p:pic>
          <p:nvPicPr>
            <p:cNvPr id="62" name="Picture 3" descr="D:\mugen\圣灵之心3人物动作素材包\圣灵之心3人物动作素材包\人物10\人物10\人物10 (6)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131" y="2535688"/>
              <a:ext cx="983624" cy="14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2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340" y="2926678"/>
              <a:ext cx="565451" cy="55011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矩形 63"/>
          <p:cNvSpPr/>
          <p:nvPr/>
        </p:nvSpPr>
        <p:spPr>
          <a:xfrm>
            <a:off x="2396912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阵型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队伍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91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5" y="1172836"/>
            <a:ext cx="8310774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62" y="1820908"/>
            <a:ext cx="756084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7" y="1676892"/>
            <a:ext cx="7651476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49" y="2046010"/>
            <a:ext cx="7629153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38" y="1388860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886173" y="1812318"/>
            <a:ext cx="3003025" cy="264172"/>
            <a:chOff x="664518" y="823118"/>
            <a:chExt cx="2461833" cy="264172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33" y="3311315"/>
            <a:ext cx="5432561" cy="304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1126407" y="1840893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35210" y="1839958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女神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80721" y="1365985"/>
            <a:ext cx="6719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阵    型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24170" y="2180948"/>
            <a:ext cx="781050" cy="238125"/>
            <a:chOff x="5762451" y="2647581"/>
            <a:chExt cx="781050" cy="238125"/>
          </a:xfrm>
        </p:grpSpPr>
        <p:pic>
          <p:nvPicPr>
            <p:cNvPr id="17" name="Picture 3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451" y="2647581"/>
              <a:ext cx="781050" cy="238125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066" y="2708919"/>
              <a:ext cx="500509" cy="135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970083" y="2184064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000" b="1" dirty="0" smtClean="0">
                <a:ln w="11430">
                  <a:solidFill>
                    <a:srgbClr val="FFC000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英雄列表</a:t>
            </a:r>
            <a:endParaRPr lang="zh-CN" altLang="en-US" sz="1000" b="1" dirty="0">
              <a:ln w="11430">
                <a:solidFill>
                  <a:srgbClr val="FFC000"/>
                </a:solidFill>
              </a:ln>
              <a:solidFill>
                <a:schemeClr val="accent6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40504" y="2400692"/>
            <a:ext cx="1776339" cy="971302"/>
            <a:chOff x="-3779667" y="347085"/>
            <a:chExt cx="2838450" cy="971302"/>
          </a:xfrm>
        </p:grpSpPr>
        <p:pic>
          <p:nvPicPr>
            <p:cNvPr id="21" name="Picture 3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9667" y="347085"/>
              <a:ext cx="2838450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2527" y="832612"/>
              <a:ext cx="282892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32940" y="402407"/>
              <a:ext cx="2760324" cy="887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04" y="3326744"/>
            <a:ext cx="1777975" cy="81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05" y="2791655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11" y="2802825"/>
            <a:ext cx="709985" cy="7037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9" y="4111295"/>
            <a:ext cx="1777975" cy="81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68" y="4758530"/>
            <a:ext cx="1777975" cy="157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24" y="5956221"/>
            <a:ext cx="1248675" cy="27622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913" y="3405084"/>
            <a:ext cx="52578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6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18879" y="3603589"/>
            <a:ext cx="1371120" cy="145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6071" y="4023809"/>
            <a:ext cx="1355762" cy="18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08" y="2379376"/>
            <a:ext cx="5406987" cy="879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32" y="2823080"/>
            <a:ext cx="5373063" cy="443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58" y="2429933"/>
            <a:ext cx="5242767" cy="811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组合 35"/>
          <p:cNvGrpSpPr/>
          <p:nvPr/>
        </p:nvGrpSpPr>
        <p:grpSpPr>
          <a:xfrm>
            <a:off x="2854483" y="2162567"/>
            <a:ext cx="781050" cy="238125"/>
            <a:chOff x="5762451" y="2647581"/>
            <a:chExt cx="781050" cy="238125"/>
          </a:xfrm>
        </p:grpSpPr>
        <p:pic>
          <p:nvPicPr>
            <p:cNvPr id="37" name="Picture 3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451" y="2647581"/>
              <a:ext cx="781050" cy="238125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066" y="2708919"/>
              <a:ext cx="500509" cy="135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矩形 38"/>
          <p:cNvSpPr/>
          <p:nvPr/>
        </p:nvSpPr>
        <p:spPr>
          <a:xfrm>
            <a:off x="2925030" y="2174703"/>
            <a:ext cx="69762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000" b="1" dirty="0">
                <a:ln w="11430">
                  <a:solidFill>
                    <a:srgbClr val="FFC000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阵</a:t>
            </a:r>
            <a:r>
              <a:rPr lang="zh-CN" altLang="en-US" sz="1000" b="1" dirty="0" smtClean="0">
                <a:ln w="11430">
                  <a:solidFill>
                    <a:srgbClr val="FFC000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型属性</a:t>
            </a:r>
            <a:endParaRPr lang="zh-CN" altLang="en-US" sz="1000" b="1" dirty="0">
              <a:ln w="11430">
                <a:solidFill>
                  <a:srgbClr val="FFC000"/>
                </a:solidFill>
              </a:ln>
              <a:solidFill>
                <a:schemeClr val="accent6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517862" y="2493754"/>
            <a:ext cx="3601217" cy="705468"/>
            <a:chOff x="4278635" y="1869598"/>
            <a:chExt cx="3965773" cy="705468"/>
          </a:xfrm>
        </p:grpSpPr>
        <p:sp>
          <p:nvSpPr>
            <p:cNvPr id="41" name="平行四边形 40"/>
            <p:cNvSpPr/>
            <p:nvPr/>
          </p:nvSpPr>
          <p:spPr>
            <a:xfrm>
              <a:off x="4278635" y="2269622"/>
              <a:ext cx="1255437" cy="303505"/>
            </a:xfrm>
            <a:prstGeom prst="parallelogram">
              <a:avLst>
                <a:gd name="adj" fmla="val 58689"/>
              </a:avLst>
            </a:prstGeom>
            <a:solidFill>
              <a:schemeClr val="accent6">
                <a:lumMod val="75000"/>
                <a:alpha val="16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HP</a:t>
              </a:r>
            </a:p>
            <a:p>
              <a:pPr algn="ctr"/>
              <a:r>
                <a:rPr lang="en-US" altLang="zh-CN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+5000</a:t>
              </a:r>
              <a:endParaRPr lang="zh-CN" altLang="en-US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42" name="平行四边形 41"/>
            <p:cNvSpPr/>
            <p:nvPr/>
          </p:nvSpPr>
          <p:spPr>
            <a:xfrm>
              <a:off x="5516706" y="2271561"/>
              <a:ext cx="1255437" cy="303505"/>
            </a:xfrm>
            <a:prstGeom prst="parallelogram">
              <a:avLst>
                <a:gd name="adj" fmla="val 58689"/>
              </a:avLst>
            </a:prstGeom>
            <a:solidFill>
              <a:schemeClr val="accent6">
                <a:lumMod val="75000"/>
                <a:alpha val="16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物攻</a:t>
              </a:r>
              <a:endParaRPr lang="en-US" altLang="zh-CN" sz="1000" b="1" dirty="0" smtClean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/>
              <a:r>
                <a:rPr lang="en-US" altLang="zh-CN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+9999</a:t>
              </a:r>
              <a:endParaRPr lang="zh-CN" altLang="en-US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43" name="平行四边形 42"/>
            <p:cNvSpPr/>
            <p:nvPr/>
          </p:nvSpPr>
          <p:spPr>
            <a:xfrm>
              <a:off x="6772947" y="2267935"/>
              <a:ext cx="1255437" cy="303505"/>
            </a:xfrm>
            <a:prstGeom prst="parallelogram">
              <a:avLst>
                <a:gd name="adj" fmla="val 58689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4" name="平行四边形 43"/>
            <p:cNvSpPr/>
            <p:nvPr/>
          </p:nvSpPr>
          <p:spPr>
            <a:xfrm>
              <a:off x="4494659" y="1871289"/>
              <a:ext cx="1255437" cy="303505"/>
            </a:xfrm>
            <a:prstGeom prst="parallelogram">
              <a:avLst>
                <a:gd name="adj" fmla="val 58689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5718795" y="1873226"/>
              <a:ext cx="1255437" cy="303505"/>
            </a:xfrm>
            <a:prstGeom prst="parallelogram">
              <a:avLst>
                <a:gd name="adj" fmla="val 58689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6988971" y="1869598"/>
              <a:ext cx="1255437" cy="303505"/>
            </a:xfrm>
            <a:prstGeom prst="parallelogram">
              <a:avLst>
                <a:gd name="adj" fmla="val 58689"/>
              </a:avLst>
            </a:prstGeom>
            <a:solidFill>
              <a:schemeClr val="accent6">
                <a:lumMod val="75000"/>
                <a:alpha val="16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物攻</a:t>
              </a:r>
              <a:endParaRPr lang="en-US" altLang="zh-CN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/>
              <a:r>
                <a:rPr lang="en-US" altLang="zh-CN" sz="1000" b="1" dirty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+9999</a:t>
              </a:r>
              <a:endParaRPr lang="zh-CN" altLang="en-US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47" name="圆角矩形 46"/>
          <p:cNvSpPr/>
          <p:nvPr/>
        </p:nvSpPr>
        <p:spPr>
          <a:xfrm rot="1205928">
            <a:off x="1081584" y="2979457"/>
            <a:ext cx="612786" cy="27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出战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172619" y="1839958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助威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46" y="3600842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29" y="4401389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954" y="4406276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49" y="5197147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74" y="5202034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矩形 53"/>
          <p:cNvSpPr/>
          <p:nvPr/>
        </p:nvSpPr>
        <p:spPr>
          <a:xfrm>
            <a:off x="1110887" y="2462197"/>
            <a:ext cx="14157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点击伙伴拖至阵型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03" y="3621713"/>
            <a:ext cx="682749" cy="68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254" y="2447982"/>
            <a:ext cx="1441726" cy="77710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矩形 56"/>
          <p:cNvSpPr/>
          <p:nvPr/>
        </p:nvSpPr>
        <p:spPr>
          <a:xfrm>
            <a:off x="3067827" y="2915191"/>
            <a:ext cx="129394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森林女神 </a:t>
            </a:r>
            <a:r>
              <a:rPr lang="en-US" altLang="zh-CN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lv.9</a:t>
            </a:r>
            <a:endParaRPr lang="zh-CN" altLang="en-US" sz="1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58" name="Picture 3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746" y="5684957"/>
            <a:ext cx="546610" cy="553530"/>
          </a:xfrm>
          <a:prstGeom prst="ellipse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矩形 58"/>
          <p:cNvSpPr/>
          <p:nvPr/>
        </p:nvSpPr>
        <p:spPr>
          <a:xfrm>
            <a:off x="7693969" y="5759178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招募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 rot="1205928">
            <a:off x="1902142" y="3029916"/>
            <a:ext cx="612786" cy="27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出战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1" name="Picture 3" descr="D:\mugen\圣灵之心3人物动作素材包\圣灵之心3人物动作素材包\人物10\人物10\人物10 (6)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68" y="4373215"/>
            <a:ext cx="983624" cy="14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2396912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阵型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队伍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63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78" y="1642159"/>
            <a:ext cx="7419374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52" y="5315329"/>
            <a:ext cx="741997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65" y="2098788"/>
            <a:ext cx="6881941" cy="430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71" y="1766446"/>
            <a:ext cx="83184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570145" y="1718350"/>
            <a:ext cx="63190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神   锤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920" y="3520725"/>
            <a:ext cx="6524625" cy="199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69" y="4492697"/>
            <a:ext cx="65246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616870" y="2712664"/>
            <a:ext cx="3648076" cy="3672408"/>
            <a:chOff x="1001712" y="5366712"/>
            <a:chExt cx="3648076" cy="3672408"/>
          </a:xfrm>
        </p:grpSpPr>
        <p:pic>
          <p:nvPicPr>
            <p:cNvPr id="10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713" y="5724420"/>
              <a:ext cx="3648075" cy="3314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712" y="5366712"/>
              <a:ext cx="3648075" cy="733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276827" y="2720377"/>
            <a:ext cx="422335" cy="3664696"/>
            <a:chOff x="-769052" y="1635795"/>
            <a:chExt cx="422335" cy="3838575"/>
          </a:xfrm>
        </p:grpSpPr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9052" y="1635795"/>
              <a:ext cx="361950" cy="3838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79333" y="1924006"/>
              <a:ext cx="277114" cy="709334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04734" y="3231014"/>
              <a:ext cx="319341" cy="65923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1084" y="4526374"/>
              <a:ext cx="319341" cy="65923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-751469" y="2007403"/>
              <a:ext cx="400110" cy="525145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强  化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746827" y="3307900"/>
              <a:ext cx="400110" cy="485069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洗 练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-751469" y="4576452"/>
              <a:ext cx="400110" cy="466108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宝石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pic>
        <p:nvPicPr>
          <p:cNvPr id="20" name="Picture 2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78" y="1350426"/>
            <a:ext cx="1143000" cy="1143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95" y="1506631"/>
            <a:ext cx="766146" cy="787317"/>
          </a:xfrm>
          <a:prstGeom prst="ellipse">
            <a:avLst/>
          </a:prstGeom>
          <a:ln>
            <a:noFill/>
          </a:ln>
          <a:effectLst>
            <a:softEdge rad="31750"/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27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26" y="1151702"/>
            <a:ext cx="1319083" cy="1152614"/>
          </a:xfrm>
          <a:prstGeom prst="rect">
            <a:avLst/>
          </a:prstGeom>
          <a:noFill/>
          <a:ln>
            <a:noFill/>
          </a:ln>
          <a:effectLst>
            <a:glow rad="25400">
              <a:srgbClr val="FF0000">
                <a:alpha val="32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98" y="2787225"/>
            <a:ext cx="352425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2294464" y="3814430"/>
            <a:ext cx="216024" cy="216024"/>
            <a:chOff x="-396552" y="630213"/>
            <a:chExt cx="216024" cy="216024"/>
          </a:xfrm>
        </p:grpSpPr>
        <p:sp>
          <p:nvSpPr>
            <p:cNvPr id="25" name="椭圆 24"/>
            <p:cNvSpPr/>
            <p:nvPr/>
          </p:nvSpPr>
          <p:spPr>
            <a:xfrm>
              <a:off x="-396552" y="630213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上箭头 25"/>
            <p:cNvSpPr/>
            <p:nvPr/>
          </p:nvSpPr>
          <p:spPr>
            <a:xfrm>
              <a:off x="-380106" y="654596"/>
              <a:ext cx="180528" cy="144016"/>
            </a:xfrm>
            <a:prstGeom prst="upArrow">
              <a:avLst/>
            </a:prstGeom>
            <a:solidFill>
              <a:srgbClr val="05FF76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76827" y="2763810"/>
            <a:ext cx="433958" cy="3589950"/>
            <a:chOff x="-612576" y="1556792"/>
            <a:chExt cx="433958" cy="3733966"/>
          </a:xfrm>
        </p:grpSpPr>
        <p:pic>
          <p:nvPicPr>
            <p:cNvPr id="28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12576" y="2492896"/>
              <a:ext cx="361950" cy="2797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12576" y="1556792"/>
              <a:ext cx="361950" cy="2797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1234" y="1766864"/>
              <a:ext cx="277114" cy="51702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36635" y="2719516"/>
              <a:ext cx="319341" cy="4805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2985" y="3663678"/>
              <a:ext cx="319341" cy="4805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-583370" y="1827650"/>
              <a:ext cx="400110" cy="382768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强  化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-578728" y="2775556"/>
              <a:ext cx="400110" cy="353557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洗 练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-580638" y="3717032"/>
              <a:ext cx="400110" cy="339737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宝石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0568" y="4581128"/>
              <a:ext cx="319341" cy="48050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矩形 36"/>
            <p:cNvSpPr/>
            <p:nvPr/>
          </p:nvSpPr>
          <p:spPr>
            <a:xfrm>
              <a:off x="-580638" y="4611167"/>
              <a:ext cx="400110" cy="444994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400" b="1" dirty="0" smtClean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合成</a:t>
              </a:r>
              <a:endParaRPr lang="zh-CN" altLang="en-US" sz="1400" b="1" dirty="0">
                <a:ln w="1143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40339" y="2090477"/>
            <a:ext cx="6111156" cy="4297695"/>
            <a:chOff x="1178098" y="793326"/>
            <a:chExt cx="6111156" cy="4297695"/>
          </a:xfrm>
        </p:grpSpPr>
        <p:grpSp>
          <p:nvGrpSpPr>
            <p:cNvPr id="39" name="组合 38"/>
            <p:cNvGrpSpPr/>
            <p:nvPr/>
          </p:nvGrpSpPr>
          <p:grpSpPr>
            <a:xfrm>
              <a:off x="1178098" y="793326"/>
              <a:ext cx="3923387" cy="499817"/>
              <a:chOff x="1187624" y="764704"/>
              <a:chExt cx="5976664" cy="648722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4018848" y="764704"/>
                <a:ext cx="1345240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zh-CN" altLang="en-US" sz="1200" b="1" dirty="0" smtClean="0">
                    <a:gradFill flip="none" rotWithShape="1">
                      <a:gsLst>
                        <a:gs pos="0">
                          <a:schemeClr val="accent6">
                            <a:lumMod val="75000"/>
                          </a:schemeClr>
                        </a:gs>
                        <a:gs pos="72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6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  <a:tileRect/>
                    </a:gradFill>
                    <a:latin typeface="微软雅黑" pitchFamily="34" charset="-122"/>
                    <a:ea typeface="微软雅黑" pitchFamily="34" charset="-122"/>
                  </a:rPr>
                  <a:t>降低强化费用</a:t>
                </a:r>
                <a:r>
                  <a:rPr lang="en-US" altLang="zh-CN" sz="1200" b="1" dirty="0" smtClean="0">
                    <a:gradFill flip="none" rotWithShape="1">
                      <a:gsLst>
                        <a:gs pos="0">
                          <a:schemeClr val="accent6">
                            <a:lumMod val="75000"/>
                          </a:schemeClr>
                        </a:gs>
                        <a:gs pos="72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6">
                            <a:lumMod val="40000"/>
                            <a:lumOff val="60000"/>
                          </a:schemeClr>
                        </a:gs>
                      </a:gsLst>
                      <a:lin ang="5400000" scaled="1"/>
                      <a:tileRect/>
                    </a:gradFill>
                    <a:latin typeface="微软雅黑" pitchFamily="34" charset="-122"/>
                    <a:ea typeface="微软雅黑" pitchFamily="34" charset="-122"/>
                  </a:rPr>
                  <a:t>2%</a:t>
                </a:r>
              </a:p>
            </p:txBody>
          </p:sp>
          <p:pic>
            <p:nvPicPr>
              <p:cNvPr id="62" name="Picture 44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624" y="830862"/>
                <a:ext cx="1200150" cy="532487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40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0861" y="911292"/>
                <a:ext cx="997497" cy="45149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4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6563" y="1041951"/>
                <a:ext cx="4657725" cy="371475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组合 39"/>
            <p:cNvGrpSpPr/>
            <p:nvPr/>
          </p:nvGrpSpPr>
          <p:grpSpPr>
            <a:xfrm>
              <a:off x="4443810" y="1420110"/>
              <a:ext cx="2845444" cy="3670911"/>
              <a:chOff x="4466084" y="1453217"/>
              <a:chExt cx="2845444" cy="3670911"/>
            </a:xfrm>
          </p:grpSpPr>
          <p:pic>
            <p:nvPicPr>
              <p:cNvPr id="47" name="Picture 4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6790" y="4847903"/>
                <a:ext cx="1695450" cy="276225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33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8316" y="1671315"/>
                <a:ext cx="2838450" cy="962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" name="Picture 34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603" y="2156842"/>
                <a:ext cx="2828925" cy="485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0" name="组合 49"/>
              <p:cNvGrpSpPr/>
              <p:nvPr/>
            </p:nvGrpSpPr>
            <p:grpSpPr>
              <a:xfrm>
                <a:off x="4498161" y="1453217"/>
                <a:ext cx="781050" cy="238125"/>
                <a:chOff x="5762451" y="2647581"/>
                <a:chExt cx="781050" cy="238125"/>
              </a:xfrm>
            </p:grpSpPr>
            <p:pic>
              <p:nvPicPr>
                <p:cNvPr id="59" name="Picture 35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451" y="2647581"/>
                  <a:ext cx="781050" cy="2381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" name="Picture 36"/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7066" y="2708919"/>
                  <a:ext cx="500509" cy="1355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1" name="矩形 50"/>
              <p:cNvSpPr/>
              <p:nvPr/>
            </p:nvSpPr>
            <p:spPr>
              <a:xfrm>
                <a:off x="4544074" y="1456333"/>
                <a:ext cx="697627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000" b="1" dirty="0" smtClean="0">
                    <a:ln w="11430">
                      <a:solidFill>
                        <a:srgbClr val="FFC000"/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当前装备</a:t>
                </a:r>
                <a:endParaRPr lang="zh-CN" altLang="en-US" sz="1000" b="1" dirty="0">
                  <a:ln w="11430">
                    <a:solidFill>
                      <a:srgbClr val="FFC000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pic>
            <p:nvPicPr>
              <p:cNvPr id="52" name="Picture 33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6084" y="2895451"/>
                <a:ext cx="2838450" cy="962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34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0371" y="3853284"/>
                <a:ext cx="2828925" cy="485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4" name="组合 53"/>
              <p:cNvGrpSpPr/>
              <p:nvPr/>
            </p:nvGrpSpPr>
            <p:grpSpPr>
              <a:xfrm>
                <a:off x="4495929" y="2677353"/>
                <a:ext cx="781050" cy="238125"/>
                <a:chOff x="5762451" y="2647581"/>
                <a:chExt cx="781050" cy="238125"/>
              </a:xfrm>
            </p:grpSpPr>
            <p:pic>
              <p:nvPicPr>
                <p:cNvPr id="57" name="Picture 35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451" y="2647581"/>
                  <a:ext cx="781050" cy="2381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Picture 36"/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97066" y="2708919"/>
                  <a:ext cx="500509" cy="1355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5" name="矩形 54"/>
              <p:cNvSpPr/>
              <p:nvPr/>
            </p:nvSpPr>
            <p:spPr>
              <a:xfrm>
                <a:off x="4670081" y="2680469"/>
                <a:ext cx="441147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000" b="1" dirty="0" smtClean="0">
                    <a:ln w="11430">
                      <a:solidFill>
                        <a:srgbClr val="FFC000"/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宝石</a:t>
                </a:r>
                <a:endParaRPr lang="zh-CN" altLang="en-US" sz="1000" b="1" dirty="0">
                  <a:ln w="11430">
                    <a:solidFill>
                      <a:srgbClr val="FFC000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pic>
            <p:nvPicPr>
              <p:cNvPr id="56" name="Picture 34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554" y="4306540"/>
                <a:ext cx="2828925" cy="485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1" name="组合 40"/>
            <p:cNvGrpSpPr/>
            <p:nvPr/>
          </p:nvGrpSpPr>
          <p:grpSpPr>
            <a:xfrm>
              <a:off x="5293883" y="1001579"/>
              <a:ext cx="1991202" cy="677479"/>
              <a:chOff x="2569566" y="2734891"/>
              <a:chExt cx="2838450" cy="962025"/>
            </a:xfrm>
          </p:grpSpPr>
          <p:pic>
            <p:nvPicPr>
              <p:cNvPr id="45" name="Picture 33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9566" y="2734891"/>
                <a:ext cx="2838450" cy="962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2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0468" y="2806328"/>
                <a:ext cx="2733620" cy="8905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2" name="Picture 23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046" y="1063566"/>
              <a:ext cx="579921" cy="574788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6">
                  <a:satMod val="175000"/>
                  <a:alpha val="88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24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003" y="1062149"/>
              <a:ext cx="579921" cy="574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5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8960" y="1062752"/>
              <a:ext cx="579921" cy="574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5" name="矩形 64"/>
          <p:cNvSpPr/>
          <p:nvPr/>
        </p:nvSpPr>
        <p:spPr>
          <a:xfrm>
            <a:off x="2402349" y="395965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锻造界面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镶嵌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5" y="1146419"/>
            <a:ext cx="8310774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92" y="1794491"/>
            <a:ext cx="756084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57" y="1650475"/>
            <a:ext cx="7651476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79" y="2019593"/>
            <a:ext cx="7629153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68" y="1362443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950903" y="1785901"/>
            <a:ext cx="3003025" cy="264172"/>
            <a:chOff x="664518" y="823118"/>
            <a:chExt cx="2461833" cy="264172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263" y="3284898"/>
            <a:ext cx="5432561" cy="304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1191137" y="1814476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99940" y="1813541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女神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45451" y="1339568"/>
            <a:ext cx="6719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阵    型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88900" y="2154531"/>
            <a:ext cx="781050" cy="238125"/>
            <a:chOff x="5762451" y="2647581"/>
            <a:chExt cx="781050" cy="238125"/>
          </a:xfrm>
        </p:grpSpPr>
        <p:pic>
          <p:nvPicPr>
            <p:cNvPr id="17" name="Picture 3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451" y="2647581"/>
              <a:ext cx="781050" cy="238125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066" y="2708919"/>
              <a:ext cx="500509" cy="135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1034813" y="2157647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000" b="1" dirty="0" smtClean="0">
                <a:ln w="11430">
                  <a:solidFill>
                    <a:srgbClr val="FFC000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英雄列表</a:t>
            </a:r>
            <a:endParaRPr lang="zh-CN" altLang="en-US" sz="1000" b="1" dirty="0">
              <a:ln w="11430">
                <a:solidFill>
                  <a:srgbClr val="FFC000"/>
                </a:solidFill>
              </a:ln>
              <a:solidFill>
                <a:schemeClr val="accent6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05234" y="2374275"/>
            <a:ext cx="1776339" cy="971302"/>
            <a:chOff x="-3779667" y="347085"/>
            <a:chExt cx="2838450" cy="971302"/>
          </a:xfrm>
        </p:grpSpPr>
        <p:pic>
          <p:nvPicPr>
            <p:cNvPr id="21" name="Picture 3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9667" y="347085"/>
              <a:ext cx="2838450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2527" y="832612"/>
              <a:ext cx="282892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32940" y="402407"/>
              <a:ext cx="2760324" cy="887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34" y="3300327"/>
            <a:ext cx="1777975" cy="81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35" y="2765238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41" y="2776408"/>
            <a:ext cx="709985" cy="7037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29" y="4084878"/>
            <a:ext cx="1777975" cy="81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98" y="4732113"/>
            <a:ext cx="1777975" cy="157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54" y="5929804"/>
            <a:ext cx="1248675" cy="27622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43" y="3378667"/>
            <a:ext cx="52578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6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83609" y="3577172"/>
            <a:ext cx="1371120" cy="145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30801" y="3997392"/>
            <a:ext cx="1355762" cy="18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38" y="2352959"/>
            <a:ext cx="5406987" cy="879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762" y="2796663"/>
            <a:ext cx="5373063" cy="443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88" y="2403516"/>
            <a:ext cx="5242767" cy="811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组合 35"/>
          <p:cNvGrpSpPr/>
          <p:nvPr/>
        </p:nvGrpSpPr>
        <p:grpSpPr>
          <a:xfrm>
            <a:off x="2919213" y="2136150"/>
            <a:ext cx="781050" cy="238125"/>
            <a:chOff x="5762451" y="2647581"/>
            <a:chExt cx="781050" cy="238125"/>
          </a:xfrm>
        </p:grpSpPr>
        <p:pic>
          <p:nvPicPr>
            <p:cNvPr id="37" name="Picture 3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451" y="2647581"/>
              <a:ext cx="781050" cy="238125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066" y="2708919"/>
              <a:ext cx="500509" cy="135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矩形 38"/>
          <p:cNvSpPr/>
          <p:nvPr/>
        </p:nvSpPr>
        <p:spPr>
          <a:xfrm>
            <a:off x="2989760" y="2148286"/>
            <a:ext cx="69762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000" b="1" dirty="0">
                <a:ln w="11430">
                  <a:solidFill>
                    <a:srgbClr val="FFC000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阵</a:t>
            </a:r>
            <a:r>
              <a:rPr lang="zh-CN" altLang="en-US" sz="1000" b="1" dirty="0" smtClean="0">
                <a:ln w="11430">
                  <a:solidFill>
                    <a:srgbClr val="FFC000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型属性</a:t>
            </a:r>
            <a:endParaRPr lang="zh-CN" altLang="en-US" sz="1000" b="1" dirty="0">
              <a:ln w="11430">
                <a:solidFill>
                  <a:srgbClr val="FFC000"/>
                </a:solidFill>
              </a:ln>
              <a:solidFill>
                <a:schemeClr val="accent6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582592" y="2467337"/>
            <a:ext cx="3601217" cy="705468"/>
            <a:chOff x="4278635" y="1869598"/>
            <a:chExt cx="3965773" cy="705468"/>
          </a:xfrm>
        </p:grpSpPr>
        <p:sp>
          <p:nvSpPr>
            <p:cNvPr id="41" name="平行四边形 40"/>
            <p:cNvSpPr/>
            <p:nvPr/>
          </p:nvSpPr>
          <p:spPr>
            <a:xfrm>
              <a:off x="4278635" y="2269622"/>
              <a:ext cx="1255437" cy="303505"/>
            </a:xfrm>
            <a:prstGeom prst="parallelogram">
              <a:avLst>
                <a:gd name="adj" fmla="val 58689"/>
              </a:avLst>
            </a:prstGeom>
            <a:solidFill>
              <a:schemeClr val="accent6">
                <a:lumMod val="75000"/>
                <a:alpha val="16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HP</a:t>
              </a:r>
            </a:p>
            <a:p>
              <a:pPr algn="ctr"/>
              <a:r>
                <a:rPr lang="en-US" altLang="zh-CN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+5000</a:t>
              </a:r>
              <a:endParaRPr lang="zh-CN" altLang="en-US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42" name="平行四边形 41"/>
            <p:cNvSpPr/>
            <p:nvPr/>
          </p:nvSpPr>
          <p:spPr>
            <a:xfrm>
              <a:off x="5516706" y="2271561"/>
              <a:ext cx="1255437" cy="303505"/>
            </a:xfrm>
            <a:prstGeom prst="parallelogram">
              <a:avLst>
                <a:gd name="adj" fmla="val 58689"/>
              </a:avLst>
            </a:prstGeom>
            <a:solidFill>
              <a:schemeClr val="accent6">
                <a:lumMod val="75000"/>
                <a:alpha val="16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物攻</a:t>
              </a:r>
              <a:endParaRPr lang="en-US" altLang="zh-CN" sz="1000" b="1" dirty="0" smtClean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/>
              <a:r>
                <a:rPr lang="en-US" altLang="zh-CN" sz="1000" b="1" dirty="0" smtClean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+9999</a:t>
              </a:r>
              <a:endParaRPr lang="zh-CN" altLang="en-US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43" name="平行四边形 42"/>
            <p:cNvSpPr/>
            <p:nvPr/>
          </p:nvSpPr>
          <p:spPr>
            <a:xfrm>
              <a:off x="6772947" y="2267935"/>
              <a:ext cx="1255437" cy="303505"/>
            </a:xfrm>
            <a:prstGeom prst="parallelogram">
              <a:avLst>
                <a:gd name="adj" fmla="val 58689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4" name="平行四边形 43"/>
            <p:cNvSpPr/>
            <p:nvPr/>
          </p:nvSpPr>
          <p:spPr>
            <a:xfrm>
              <a:off x="4494659" y="1871289"/>
              <a:ext cx="1255437" cy="303505"/>
            </a:xfrm>
            <a:prstGeom prst="parallelogram">
              <a:avLst>
                <a:gd name="adj" fmla="val 58689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5718795" y="1873226"/>
              <a:ext cx="1255437" cy="303505"/>
            </a:xfrm>
            <a:prstGeom prst="parallelogram">
              <a:avLst>
                <a:gd name="adj" fmla="val 58689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6988971" y="1869598"/>
              <a:ext cx="1255437" cy="303505"/>
            </a:xfrm>
            <a:prstGeom prst="parallelogram">
              <a:avLst>
                <a:gd name="adj" fmla="val 58689"/>
              </a:avLst>
            </a:prstGeom>
            <a:solidFill>
              <a:schemeClr val="accent6">
                <a:lumMod val="75000"/>
                <a:alpha val="16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物攻</a:t>
              </a:r>
              <a:endParaRPr lang="en-US" altLang="zh-CN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/>
              <a:r>
                <a:rPr lang="en-US" altLang="zh-CN" sz="1000" b="1" dirty="0">
                  <a:solidFill>
                    <a:srgbClr val="37FF91"/>
                  </a:solidFill>
                  <a:latin typeface="华文细黑" pitchFamily="2" charset="-122"/>
                  <a:ea typeface="华文细黑" pitchFamily="2" charset="-122"/>
                </a:rPr>
                <a:t>+9999</a:t>
              </a:r>
              <a:endParaRPr lang="zh-CN" altLang="en-US" sz="1000" b="1" dirty="0">
                <a:solidFill>
                  <a:srgbClr val="37FF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47" name="圆角矩形 46"/>
          <p:cNvSpPr/>
          <p:nvPr/>
        </p:nvSpPr>
        <p:spPr>
          <a:xfrm rot="1205928">
            <a:off x="1146314" y="2953040"/>
            <a:ext cx="612786" cy="27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出战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237349" y="1813541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助威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376" y="3574425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59" y="4374972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684" y="4379859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79" y="5170730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04" y="5175617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矩形 53"/>
          <p:cNvSpPr/>
          <p:nvPr/>
        </p:nvSpPr>
        <p:spPr>
          <a:xfrm>
            <a:off x="1175617" y="2435780"/>
            <a:ext cx="14157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点击伙伴拖至阵型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5" name="Picture 3" descr="D:\mugen\圣灵之心3人物动作素材包\圣灵之心3人物动作素材包\人物10\人物10\人物10 (6)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30" y="4426707"/>
            <a:ext cx="983624" cy="14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28" y="5099498"/>
            <a:ext cx="565451" cy="55011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33" y="3595296"/>
            <a:ext cx="682749" cy="68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4" y="2421565"/>
            <a:ext cx="1441726" cy="777101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矩形 58"/>
          <p:cNvSpPr/>
          <p:nvPr/>
        </p:nvSpPr>
        <p:spPr>
          <a:xfrm>
            <a:off x="3132557" y="2888774"/>
            <a:ext cx="129394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森林女神 </a:t>
            </a:r>
            <a:r>
              <a:rPr lang="en-US" altLang="zh-CN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lv.9</a:t>
            </a:r>
            <a:endParaRPr lang="zh-CN" altLang="en-US" sz="1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60" name="Picture 3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76" y="5658540"/>
            <a:ext cx="546610" cy="553530"/>
          </a:xfrm>
          <a:prstGeom prst="ellipse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矩形 60"/>
          <p:cNvSpPr/>
          <p:nvPr/>
        </p:nvSpPr>
        <p:spPr>
          <a:xfrm>
            <a:off x="7758699" y="5732761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招募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 rot="1205928">
            <a:off x="2015830" y="2971425"/>
            <a:ext cx="612786" cy="27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出战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397300" y="4233803"/>
            <a:ext cx="2467342" cy="769441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阵</a:t>
            </a:r>
            <a:r>
              <a:rPr lang="zh-CN" altLang="en-U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型位置</a:t>
            </a:r>
            <a:endParaRPr lang="zh-CN" altLang="en-US" sz="4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3055523" y="2444150"/>
            <a:ext cx="1443858" cy="729921"/>
          </a:xfrm>
          <a:prstGeom prst="roundRect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856517" y="2568798"/>
            <a:ext cx="1817491" cy="461665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当前女神</a:t>
            </a:r>
            <a:endParaRPr lang="zh-CN" altLang="en-US" sz="2400" b="1" cap="none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626843" y="2444150"/>
            <a:ext cx="3585825" cy="729921"/>
          </a:xfrm>
          <a:prstGeom prst="roundRect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405707" y="2568798"/>
            <a:ext cx="1817491" cy="461665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阵型属性</a:t>
            </a:r>
            <a:endParaRPr lang="zh-CN" altLang="en-US" sz="2400" b="1" cap="none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86145" y="3778978"/>
            <a:ext cx="1817491" cy="461665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cap="none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伙伴的列表</a:t>
            </a:r>
            <a:endParaRPr lang="zh-CN" altLang="en-US" sz="2400" b="1" cap="none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96912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阵型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队伍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63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29" y="1185996"/>
            <a:ext cx="8310774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76" y="1834068"/>
            <a:ext cx="756084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41" y="1690052"/>
            <a:ext cx="7651476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63" y="2059170"/>
            <a:ext cx="7629153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52" y="1402020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954987" y="1825478"/>
            <a:ext cx="3003025" cy="264172"/>
            <a:chOff x="664518" y="823118"/>
            <a:chExt cx="2461833" cy="264172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47" y="2432233"/>
            <a:ext cx="5432561" cy="394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3204024" y="1853118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女神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49535" y="1379145"/>
            <a:ext cx="6719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阵    型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92984" y="2194108"/>
            <a:ext cx="781050" cy="238125"/>
            <a:chOff x="5762451" y="2647581"/>
            <a:chExt cx="781050" cy="238125"/>
          </a:xfrm>
        </p:grpSpPr>
        <p:pic>
          <p:nvPicPr>
            <p:cNvPr id="16" name="Picture 3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451" y="2647581"/>
              <a:ext cx="781050" cy="238125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066" y="2708919"/>
              <a:ext cx="500509" cy="135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1038897" y="2197224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000" b="1" dirty="0" smtClean="0">
                <a:ln w="11430">
                  <a:solidFill>
                    <a:srgbClr val="FFC000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英雄列表</a:t>
            </a:r>
            <a:endParaRPr lang="zh-CN" altLang="en-US" sz="1000" b="1" dirty="0">
              <a:ln w="11430">
                <a:solidFill>
                  <a:srgbClr val="FFC000"/>
                </a:solidFill>
              </a:ln>
              <a:solidFill>
                <a:schemeClr val="accent6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09318" y="2413852"/>
            <a:ext cx="1776339" cy="971302"/>
            <a:chOff x="-3779667" y="347085"/>
            <a:chExt cx="2838450" cy="971302"/>
          </a:xfrm>
        </p:grpSpPr>
        <p:pic>
          <p:nvPicPr>
            <p:cNvPr id="20" name="Picture 3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9667" y="347085"/>
              <a:ext cx="2838450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2527" y="832612"/>
              <a:ext cx="282892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32940" y="402407"/>
              <a:ext cx="2760324" cy="887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18" y="3339904"/>
            <a:ext cx="1777975" cy="81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19" y="2804815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25" y="2815985"/>
            <a:ext cx="709985" cy="7037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13" y="4124455"/>
            <a:ext cx="1777975" cy="81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38" y="5969381"/>
            <a:ext cx="1248675" cy="27622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圆角矩形 28"/>
          <p:cNvSpPr/>
          <p:nvPr/>
        </p:nvSpPr>
        <p:spPr>
          <a:xfrm rot="1205928">
            <a:off x="1150398" y="2992617"/>
            <a:ext cx="612786" cy="27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出战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60" y="3614002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43" y="4414549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68" y="4419436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63" y="5210307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88" y="5215194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矩形 34"/>
          <p:cNvSpPr/>
          <p:nvPr/>
        </p:nvSpPr>
        <p:spPr>
          <a:xfrm>
            <a:off x="1102757" y="2475357"/>
            <a:ext cx="156966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点击伙伴拖至助威格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17" y="3634873"/>
            <a:ext cx="682749" cy="68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758" y="2472615"/>
            <a:ext cx="534352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圆角矩形 37"/>
          <p:cNvSpPr/>
          <p:nvPr/>
        </p:nvSpPr>
        <p:spPr>
          <a:xfrm rot="1205928">
            <a:off x="2007217" y="3040642"/>
            <a:ext cx="612786" cy="27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出战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9" name="圆角矩形 38"/>
          <p:cNvSpPr/>
          <p:nvPr/>
        </p:nvSpPr>
        <p:spPr>
          <a:xfrm rot="1205928">
            <a:off x="1150398" y="3897421"/>
            <a:ext cx="612786" cy="2783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助威</a:t>
            </a:r>
            <a:endParaRPr lang="zh-CN" altLang="en-US" sz="1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0" name="圆角矩形 39"/>
          <p:cNvSpPr/>
          <p:nvPr/>
        </p:nvSpPr>
        <p:spPr>
          <a:xfrm rot="1205928">
            <a:off x="1931451" y="4639025"/>
            <a:ext cx="612786" cy="2783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助威</a:t>
            </a:r>
            <a:endParaRPr lang="zh-CN" altLang="en-US" sz="1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1" name="圆角矩形 40"/>
          <p:cNvSpPr/>
          <p:nvPr/>
        </p:nvSpPr>
        <p:spPr>
          <a:xfrm rot="1205928">
            <a:off x="1913848" y="3851440"/>
            <a:ext cx="612786" cy="2783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助威</a:t>
            </a:r>
            <a:endParaRPr lang="zh-CN" altLang="en-US" sz="1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2" name="圆角矩形 41"/>
          <p:cNvSpPr/>
          <p:nvPr/>
        </p:nvSpPr>
        <p:spPr>
          <a:xfrm rot="1205928">
            <a:off x="1094569" y="4724856"/>
            <a:ext cx="612786" cy="2783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助威</a:t>
            </a:r>
            <a:endParaRPr lang="zh-CN" altLang="en-US" sz="1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4132739" y="5268607"/>
            <a:ext cx="1545564" cy="648072"/>
          </a:xfrm>
          <a:prstGeom prst="parallelogram">
            <a:avLst>
              <a:gd name="adj" fmla="val 94078"/>
            </a:avLst>
          </a:prstGeom>
          <a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497321" y="5400825"/>
            <a:ext cx="870751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100" b="1" spc="50" dirty="0" smtClean="0">
                <a:ln w="635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100" b="1" spc="50" dirty="0" smtClean="0">
                <a:ln w="635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需要声望</a:t>
            </a:r>
            <a:endParaRPr lang="en-US" altLang="zh-CN" sz="1100" b="1" spc="50" dirty="0">
              <a:ln w="635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b="1" spc="50" dirty="0" smtClean="0">
                <a:ln w="635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200000</a:t>
            </a:r>
            <a:endParaRPr lang="zh-CN" altLang="en-US" sz="1100" b="1" spc="50" dirty="0">
              <a:ln w="635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平行四边形 44"/>
          <p:cNvSpPr/>
          <p:nvPr/>
        </p:nvSpPr>
        <p:spPr>
          <a:xfrm>
            <a:off x="3565875" y="4427831"/>
            <a:ext cx="1545564" cy="648072"/>
          </a:xfrm>
          <a:prstGeom prst="parallelogram">
            <a:avLst>
              <a:gd name="adj" fmla="val 94078"/>
            </a:avLst>
          </a:prstGeom>
          <a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930457" y="4560049"/>
            <a:ext cx="870751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100" b="1" spc="50" dirty="0" smtClean="0">
                <a:ln w="635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100" b="1" spc="50" dirty="0" smtClean="0">
                <a:ln w="635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需要声望</a:t>
            </a:r>
            <a:endParaRPr lang="en-US" altLang="zh-CN" sz="1100" b="1" spc="50" dirty="0">
              <a:ln w="635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b="1" spc="50" dirty="0" smtClean="0">
                <a:ln w="635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500000</a:t>
            </a:r>
            <a:endParaRPr lang="zh-CN" altLang="en-US" sz="1100" b="1" spc="50" dirty="0">
              <a:ln w="635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266057" y="4223106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591658" y="4862942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207965" y="3863299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3000088" y="2511620"/>
            <a:ext cx="1801120" cy="1257505"/>
          </a:xfrm>
          <a:prstGeom prst="roundRect">
            <a:avLst/>
          </a:prstGeom>
          <a:solidFill>
            <a:schemeClr val="tx1">
              <a:lumMod val="75000"/>
              <a:lumOff val="2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195221" y="1854053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241433" y="1853118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助威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7" y="1870989"/>
            <a:ext cx="887683" cy="21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矩形 53"/>
          <p:cNvSpPr/>
          <p:nvPr/>
        </p:nvSpPr>
        <p:spPr>
          <a:xfrm>
            <a:off x="1131365" y="1835003"/>
            <a:ext cx="5389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 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5" name="Picture 10"/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559" y="1869400"/>
            <a:ext cx="840367" cy="20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矩形 55"/>
          <p:cNvSpPr/>
          <p:nvPr/>
        </p:nvSpPr>
        <p:spPr>
          <a:xfrm>
            <a:off x="2090962" y="1843593"/>
            <a:ext cx="58541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助 威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7" name="Picture 3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560" y="5698117"/>
            <a:ext cx="546610" cy="553530"/>
          </a:xfrm>
          <a:prstGeom prst="ellipse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矩形 57"/>
          <p:cNvSpPr/>
          <p:nvPr/>
        </p:nvSpPr>
        <p:spPr>
          <a:xfrm>
            <a:off x="7762783" y="5772338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招募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平行四边形 58"/>
          <p:cNvSpPr/>
          <p:nvPr/>
        </p:nvSpPr>
        <p:spPr>
          <a:xfrm>
            <a:off x="6076985" y="4451456"/>
            <a:ext cx="1545564" cy="648072"/>
          </a:xfrm>
          <a:prstGeom prst="parallelogram">
            <a:avLst>
              <a:gd name="adj" fmla="val 94078"/>
            </a:avLst>
          </a:prstGeom>
          <a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6704209" y="4009633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318556" y="4671450"/>
            <a:ext cx="870751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100" b="1" spc="50" dirty="0" smtClean="0">
                <a:ln w="635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100" b="1" spc="50" dirty="0" smtClean="0">
                <a:ln w="635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需要声望</a:t>
            </a:r>
            <a:endParaRPr lang="en-US" altLang="zh-CN" sz="1100" b="1" spc="50" dirty="0">
              <a:ln w="635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b="1" spc="50" dirty="0" smtClean="0">
                <a:ln w="635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100000</a:t>
            </a:r>
            <a:endParaRPr lang="zh-CN" altLang="en-US" sz="1100" b="1" spc="50" dirty="0">
              <a:ln w="635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平行四边形 61"/>
          <p:cNvSpPr/>
          <p:nvPr/>
        </p:nvSpPr>
        <p:spPr>
          <a:xfrm>
            <a:off x="5450112" y="3724885"/>
            <a:ext cx="1545564" cy="648072"/>
          </a:xfrm>
          <a:prstGeom prst="parallelogram">
            <a:avLst>
              <a:gd name="adj" fmla="val 94078"/>
            </a:avLst>
          </a:prstGeom>
          <a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artisticMarker/>
                      </a14:imgEffect>
                      <a14:imgEffect>
                        <a14:colorTemperature colorTemp="5875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076985" y="3231447"/>
            <a:ext cx="542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704352" y="3917966"/>
            <a:ext cx="87075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100" b="1" spc="50" dirty="0" smtClean="0">
                <a:ln w="635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100" b="1" spc="50" dirty="0" smtClean="0">
                <a:ln w="635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点击激活</a:t>
            </a:r>
            <a:endParaRPr lang="zh-CN" altLang="en-US" sz="1100" b="1" spc="50" dirty="0">
              <a:ln w="635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396912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阵型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助威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63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96912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阵型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助威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3" y="1216437"/>
            <a:ext cx="8310774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00" y="1864509"/>
            <a:ext cx="756084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65" y="1720493"/>
            <a:ext cx="7651476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87" y="2089611"/>
            <a:ext cx="7629153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76" y="1432461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984611" y="1855919"/>
            <a:ext cx="3003025" cy="264172"/>
            <a:chOff x="664518" y="823118"/>
            <a:chExt cx="2461833" cy="264172"/>
          </a:xfrm>
        </p:grpSpPr>
        <p:pic>
          <p:nvPicPr>
            <p:cNvPr id="9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71" y="2462674"/>
            <a:ext cx="5432561" cy="394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1224845" y="1884494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33648" y="1883559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女神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79159" y="1409586"/>
            <a:ext cx="6719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阵    型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2608" y="2224549"/>
            <a:ext cx="781050" cy="238125"/>
            <a:chOff x="5762451" y="2647581"/>
            <a:chExt cx="781050" cy="238125"/>
          </a:xfrm>
        </p:grpSpPr>
        <p:pic>
          <p:nvPicPr>
            <p:cNvPr id="18" name="Picture 3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451" y="2647581"/>
              <a:ext cx="781050" cy="238125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066" y="2708919"/>
              <a:ext cx="500509" cy="135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矩形 19"/>
          <p:cNvSpPr/>
          <p:nvPr/>
        </p:nvSpPr>
        <p:spPr>
          <a:xfrm>
            <a:off x="1068521" y="2227665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000" b="1" dirty="0" smtClean="0">
                <a:ln w="11430">
                  <a:solidFill>
                    <a:srgbClr val="FFC000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英雄列表</a:t>
            </a:r>
            <a:endParaRPr lang="zh-CN" altLang="en-US" sz="1000" b="1" dirty="0">
              <a:ln w="11430">
                <a:solidFill>
                  <a:srgbClr val="FFC000"/>
                </a:solidFill>
              </a:ln>
              <a:solidFill>
                <a:schemeClr val="accent6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38942" y="2444293"/>
            <a:ext cx="1776339" cy="971302"/>
            <a:chOff x="-3779667" y="347085"/>
            <a:chExt cx="2838450" cy="971302"/>
          </a:xfrm>
        </p:grpSpPr>
        <p:pic>
          <p:nvPicPr>
            <p:cNvPr id="22" name="Picture 3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9667" y="347085"/>
              <a:ext cx="2838450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2527" y="832612"/>
              <a:ext cx="282892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32940" y="402407"/>
              <a:ext cx="2760324" cy="887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42" y="3370345"/>
            <a:ext cx="1777975" cy="81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43" y="2835256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49" y="2846426"/>
            <a:ext cx="709985" cy="7037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37" y="4154896"/>
            <a:ext cx="1777975" cy="81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06" y="4802131"/>
            <a:ext cx="1777975" cy="157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62" y="5999822"/>
            <a:ext cx="1248675" cy="27622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圆角矩形 30"/>
          <p:cNvSpPr/>
          <p:nvPr/>
        </p:nvSpPr>
        <p:spPr>
          <a:xfrm rot="1205928">
            <a:off x="1180022" y="3023058"/>
            <a:ext cx="612786" cy="27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出战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271057" y="1883559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助威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84" y="3644443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67" y="4444990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92" y="4449877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87" y="5240748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12" y="5245635"/>
            <a:ext cx="718217" cy="7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矩形 37"/>
          <p:cNvSpPr/>
          <p:nvPr/>
        </p:nvSpPr>
        <p:spPr>
          <a:xfrm>
            <a:off x="1132381" y="2505798"/>
            <a:ext cx="156966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点击伙伴拖至助威格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41" y="3665314"/>
            <a:ext cx="682749" cy="68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382" y="2503056"/>
            <a:ext cx="534352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圆角矩形 40"/>
          <p:cNvSpPr/>
          <p:nvPr/>
        </p:nvSpPr>
        <p:spPr>
          <a:xfrm rot="1205928">
            <a:off x="2036841" y="3071083"/>
            <a:ext cx="612786" cy="27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出战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2" name="圆角矩形 41"/>
          <p:cNvSpPr/>
          <p:nvPr/>
        </p:nvSpPr>
        <p:spPr>
          <a:xfrm rot="1205928">
            <a:off x="1180022" y="3927862"/>
            <a:ext cx="612786" cy="2783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助威</a:t>
            </a:r>
            <a:endParaRPr lang="zh-CN" altLang="en-US" sz="1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3" name="圆角矩形 42"/>
          <p:cNvSpPr/>
          <p:nvPr/>
        </p:nvSpPr>
        <p:spPr>
          <a:xfrm rot="1205928">
            <a:off x="1943472" y="3881881"/>
            <a:ext cx="612786" cy="2783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助威</a:t>
            </a:r>
            <a:endParaRPr lang="zh-CN" altLang="en-US" sz="1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4" name="圆角矩形 43"/>
          <p:cNvSpPr/>
          <p:nvPr/>
        </p:nvSpPr>
        <p:spPr>
          <a:xfrm rot="1205928">
            <a:off x="1124193" y="4755297"/>
            <a:ext cx="612786" cy="2783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4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助威</a:t>
            </a:r>
            <a:endParaRPr lang="zh-CN" altLang="en-US" sz="1400" b="1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5" name="平行四边形 44"/>
          <p:cNvSpPr/>
          <p:nvPr/>
        </p:nvSpPr>
        <p:spPr>
          <a:xfrm>
            <a:off x="4162363" y="5299048"/>
            <a:ext cx="1545564" cy="648072"/>
          </a:xfrm>
          <a:prstGeom prst="parallelogram">
            <a:avLst>
              <a:gd name="adj" fmla="val 94078"/>
            </a:avLst>
          </a:prstGeom>
          <a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平行四边形 45"/>
          <p:cNvSpPr/>
          <p:nvPr/>
        </p:nvSpPr>
        <p:spPr>
          <a:xfrm>
            <a:off x="3595499" y="4458272"/>
            <a:ext cx="1545564" cy="648072"/>
          </a:xfrm>
          <a:prstGeom prst="parallelogram">
            <a:avLst>
              <a:gd name="adj" fmla="val 94078"/>
            </a:avLst>
          </a:prstGeom>
          <a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950742" y="4552390"/>
            <a:ext cx="832279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dirty="0" smtClean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100" b="1" dirty="0" smtClean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需要声望</a:t>
            </a:r>
            <a:endParaRPr lang="en-US" altLang="zh-CN" sz="1100" b="1" dirty="0">
              <a:ln w="900" cmpd="sng">
                <a:solidFill>
                  <a:srgbClr val="C00000">
                    <a:alpha val="55000"/>
                  </a:srgb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b="1" dirty="0" smtClean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  500000</a:t>
            </a:r>
            <a:endParaRPr lang="zh-CN" altLang="en-US" sz="1100" b="1" dirty="0">
              <a:ln w="900" cmpd="sng">
                <a:solidFill>
                  <a:srgbClr val="C00000">
                    <a:alpha val="55000"/>
                  </a:srgb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3029712" y="2542061"/>
            <a:ext cx="1801120" cy="1257505"/>
          </a:xfrm>
          <a:prstGeom prst="roundRect">
            <a:avLst/>
          </a:prstGeom>
          <a:solidFill>
            <a:schemeClr val="tx1">
              <a:lumMod val="75000"/>
              <a:lumOff val="2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029712" y="2636235"/>
            <a:ext cx="144142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助威属性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buAutoNum type="circleNumDbPlain"/>
            </a:pP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HP + 500</a:t>
            </a:r>
          </a:p>
          <a:p>
            <a:pPr marL="228600" indent="-228600">
              <a:buAutoNum type="circleNumDbPlain"/>
            </a:pP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物理攻击 </a:t>
            </a: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+ 250</a:t>
            </a:r>
          </a:p>
          <a:p>
            <a:pPr marL="228600" indent="-228600">
              <a:buAutoNum type="circleNumDbPlain"/>
            </a:pP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物理防御 </a:t>
            </a: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+ 500</a:t>
            </a:r>
          </a:p>
          <a:p>
            <a:pPr marL="228600" indent="-228600">
              <a:buAutoNum type="circleNumDbPlain"/>
            </a:pP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————</a:t>
            </a:r>
          </a:p>
          <a:p>
            <a:pPr marL="228600" indent="-228600">
              <a:buAutoNum type="circleNumDbPlain"/>
            </a:pP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————</a:t>
            </a:r>
          </a:p>
        </p:txBody>
      </p:sp>
      <p:pic>
        <p:nvPicPr>
          <p:cNvPr id="50" name="Picture 4" descr="D:\mugen\Complete_Collection\Tsubaki\tb000_00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61459" y="3045872"/>
            <a:ext cx="1541664" cy="19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 descr="D:\mugen\Complete_Collection\Noel\no031_02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53552" y="2636235"/>
            <a:ext cx="961157" cy="164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D:\mugen\Complete_Collection\Tager\tg000_02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22820" y="3198093"/>
            <a:ext cx="1690483" cy="183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 52"/>
          <p:cNvSpPr/>
          <p:nvPr/>
        </p:nvSpPr>
        <p:spPr>
          <a:xfrm>
            <a:off x="4503959" y="5366622"/>
            <a:ext cx="832279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00" b="1" dirty="0" smtClean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100" b="1" dirty="0" smtClean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需要声望</a:t>
            </a:r>
            <a:endParaRPr lang="en-US" altLang="zh-CN" sz="1100" b="1" dirty="0">
              <a:ln w="900" cmpd="sng">
                <a:solidFill>
                  <a:srgbClr val="C00000">
                    <a:alpha val="55000"/>
                  </a:srgb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b="1" dirty="0" smtClean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微软雅黑" pitchFamily="34" charset="-122"/>
                <a:ea typeface="微软雅黑" pitchFamily="34" charset="-122"/>
              </a:rPr>
              <a:t>  200000</a:t>
            </a:r>
            <a:endParaRPr lang="zh-CN" altLang="en-US" sz="1100" b="1" dirty="0">
              <a:ln w="900" cmpd="sng">
                <a:solidFill>
                  <a:srgbClr val="C00000">
                    <a:alpha val="55000"/>
                  </a:srgb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71" y="1901430"/>
            <a:ext cx="887683" cy="21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矩形 54"/>
          <p:cNvSpPr/>
          <p:nvPr/>
        </p:nvSpPr>
        <p:spPr>
          <a:xfrm>
            <a:off x="1160989" y="1865444"/>
            <a:ext cx="5389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 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6" name="Picture 10"/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83" y="1899841"/>
            <a:ext cx="840367" cy="20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矩形 56"/>
          <p:cNvSpPr/>
          <p:nvPr/>
        </p:nvSpPr>
        <p:spPr>
          <a:xfrm>
            <a:off x="2120586" y="1874034"/>
            <a:ext cx="58541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助 威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8" name="Picture 3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84" y="5728558"/>
            <a:ext cx="546610" cy="553530"/>
          </a:xfrm>
          <a:prstGeom prst="ellipse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矩形 58"/>
          <p:cNvSpPr/>
          <p:nvPr/>
        </p:nvSpPr>
        <p:spPr>
          <a:xfrm>
            <a:off x="7792407" y="5802779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招募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63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99" y="1157998"/>
            <a:ext cx="8310774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46" y="1806070"/>
            <a:ext cx="756084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11" y="1662054"/>
            <a:ext cx="7651476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33" y="2031172"/>
            <a:ext cx="7629153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22" y="1374022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0" name="组合 109"/>
          <p:cNvGrpSpPr/>
          <p:nvPr/>
        </p:nvGrpSpPr>
        <p:grpSpPr>
          <a:xfrm>
            <a:off x="985957" y="1797480"/>
            <a:ext cx="3003025" cy="264172"/>
            <a:chOff x="664518" y="823118"/>
            <a:chExt cx="2461833" cy="264172"/>
          </a:xfrm>
        </p:grpSpPr>
        <p:pic>
          <p:nvPicPr>
            <p:cNvPr id="111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5" name="矩形 114"/>
          <p:cNvSpPr/>
          <p:nvPr/>
        </p:nvSpPr>
        <p:spPr>
          <a:xfrm>
            <a:off x="1226191" y="1826055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4380505" y="1351147"/>
            <a:ext cx="6719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阵    型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2272403" y="1825120"/>
            <a:ext cx="5389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 威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7" y="1842991"/>
            <a:ext cx="887683" cy="21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" name="矩形 118"/>
          <p:cNvSpPr/>
          <p:nvPr/>
        </p:nvSpPr>
        <p:spPr>
          <a:xfrm>
            <a:off x="1162335" y="1807005"/>
            <a:ext cx="5389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 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0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57" y="1841402"/>
            <a:ext cx="840367" cy="20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矩形 120"/>
          <p:cNvSpPr/>
          <p:nvPr/>
        </p:nvSpPr>
        <p:spPr>
          <a:xfrm>
            <a:off x="3275412" y="1798053"/>
            <a:ext cx="5389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女 神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6" y="2047229"/>
            <a:ext cx="7485897" cy="43834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" descr="D:\[新项目]神作\UI参考\UI界面图标合集一\UI界面图标合集一\永恒之塔整套UI和图标\ui_66-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42" y="1838837"/>
            <a:ext cx="6210618" cy="621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87" y="2320742"/>
            <a:ext cx="1607186" cy="389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63" y="5750400"/>
            <a:ext cx="10572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504" y="5857569"/>
            <a:ext cx="671979" cy="21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8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00" y="5821292"/>
            <a:ext cx="860063" cy="26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9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835" y="5497760"/>
            <a:ext cx="1790276" cy="21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62" y="4054501"/>
            <a:ext cx="1445469" cy="211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93" y="2577313"/>
            <a:ext cx="1405142" cy="147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" name="矩形 130"/>
          <p:cNvSpPr/>
          <p:nvPr/>
        </p:nvSpPr>
        <p:spPr>
          <a:xfrm>
            <a:off x="6831099" y="2890716"/>
            <a:ext cx="857927" cy="178510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H   P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物理攻击：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魔法攻击：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魔法防御：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真实伤害：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真实防御：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531067" y="2890726"/>
            <a:ext cx="577402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  <a:endParaRPr lang="zh-CN" altLang="en-US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" name="Picture 22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974" y="2170302"/>
            <a:ext cx="989826" cy="30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" name="矩形 133"/>
          <p:cNvSpPr/>
          <p:nvPr/>
        </p:nvSpPr>
        <p:spPr>
          <a:xfrm>
            <a:off x="6995940" y="2587838"/>
            <a:ext cx="110799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主角属性增加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7133956" y="4229276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阵型</a:t>
            </a:r>
            <a:r>
              <a:rPr lang="zh-CN" altLang="en-US" sz="1200" dirty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光环</a:t>
            </a:r>
          </a:p>
        </p:txBody>
      </p:sp>
      <p:pic>
        <p:nvPicPr>
          <p:cNvPr id="136" name="Picture 1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93" y="4042967"/>
            <a:ext cx="1433538" cy="1619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23" descr="D:\[新项目]神作\UI参考\UI界面图标合集一\UI界面图标合集一\永恒之塔整套UI和图标\永恒之塔图标\治愈星\cbt_pr_sageswisdom_g1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05" y="4605192"/>
            <a:ext cx="538163" cy="53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矩形 137"/>
          <p:cNvSpPr/>
          <p:nvPr/>
        </p:nvSpPr>
        <p:spPr>
          <a:xfrm>
            <a:off x="6982236" y="5254157"/>
            <a:ext cx="111120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命运光环 </a:t>
            </a: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lv.1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9" name="Picture 29"/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85" y="2145802"/>
            <a:ext cx="1634554" cy="27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8"/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30" y="2504610"/>
            <a:ext cx="1428750" cy="6953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9"/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08" y="2664184"/>
            <a:ext cx="1186771" cy="38695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" name="Picture 10"/>
          <p:cNvPicPr>
            <a:picLocks noChangeAspect="1" noChangeArrowheads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83" y="2878230"/>
            <a:ext cx="697896" cy="20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1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73" y="3881101"/>
            <a:ext cx="1419225" cy="6667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1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95" y="4559676"/>
            <a:ext cx="1419225" cy="6667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" name="同侧圆角矩形 144"/>
          <p:cNvSpPr/>
          <p:nvPr/>
        </p:nvSpPr>
        <p:spPr>
          <a:xfrm>
            <a:off x="1054303" y="2126448"/>
            <a:ext cx="1317191" cy="390585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32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同侧圆角矩形 145"/>
          <p:cNvSpPr/>
          <p:nvPr/>
        </p:nvSpPr>
        <p:spPr>
          <a:xfrm rot="10800000">
            <a:off x="1054303" y="5913312"/>
            <a:ext cx="1317191" cy="390585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32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Picture 8"/>
          <p:cNvPicPr>
            <a:picLocks noChangeAspect="1" noChangeArrowheads="1"/>
          </p:cNvPicPr>
          <p:nvPr/>
        </p:nvPicPr>
        <p:blipFill>
          <a:blip r:embed="rId3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06" y="3171609"/>
            <a:ext cx="1428750" cy="6953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12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61" y="3335676"/>
            <a:ext cx="1151215" cy="3789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" name="Picture 13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89" y="3538501"/>
            <a:ext cx="643762" cy="20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" name="Picture 2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83" y="4024489"/>
            <a:ext cx="1156068" cy="3823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" name="Picture 27"/>
          <p:cNvPicPr>
            <a:picLocks noChangeAspect="1" noChangeArrowheads="1"/>
          </p:cNvPicPr>
          <p:nvPr/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03" y="4207551"/>
            <a:ext cx="760073" cy="22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" name="Picture 1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22" y="5227512"/>
            <a:ext cx="1400175" cy="6858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" name="Picture 13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25" y="5391658"/>
            <a:ext cx="1170616" cy="3653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" name="Picture 12"/>
          <p:cNvPicPr>
            <a:picLocks noChangeAspect="1" noChangeArrowheads="1"/>
          </p:cNvPicPr>
          <p:nvPr/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37" y="5573434"/>
            <a:ext cx="766763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" name="Picture 14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33" y="4720298"/>
            <a:ext cx="1127493" cy="36426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" name="Picture 11"/>
          <p:cNvPicPr>
            <a:picLocks noChangeAspect="1" noChangeArrowheads="1"/>
          </p:cNvPicPr>
          <p:nvPr/>
        </p:nvPicPr>
        <p:blipFill>
          <a:blip r:embed="rId4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00" y="4882293"/>
            <a:ext cx="677096" cy="21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矩形 156"/>
          <p:cNvSpPr/>
          <p:nvPr/>
        </p:nvSpPr>
        <p:spPr>
          <a:xfrm>
            <a:off x="2396912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阵型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女神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91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99" y="1164536"/>
            <a:ext cx="8310774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46" y="1812608"/>
            <a:ext cx="756084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11" y="1668592"/>
            <a:ext cx="7651476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33" y="2037710"/>
            <a:ext cx="7629153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22" y="1380560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2" name="组合 61"/>
          <p:cNvGrpSpPr/>
          <p:nvPr/>
        </p:nvGrpSpPr>
        <p:grpSpPr>
          <a:xfrm>
            <a:off x="985957" y="1804018"/>
            <a:ext cx="3003025" cy="264172"/>
            <a:chOff x="664518" y="823118"/>
            <a:chExt cx="2461833" cy="264172"/>
          </a:xfrm>
        </p:grpSpPr>
        <p:pic>
          <p:nvPicPr>
            <p:cNvPr id="63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7" name="矩形 66"/>
          <p:cNvSpPr/>
          <p:nvPr/>
        </p:nvSpPr>
        <p:spPr>
          <a:xfrm>
            <a:off x="1226191" y="1832593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380505" y="1357685"/>
            <a:ext cx="6719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阵    型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272403" y="1831658"/>
            <a:ext cx="5389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 威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7" y="1849529"/>
            <a:ext cx="887683" cy="21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矩形 70"/>
          <p:cNvSpPr/>
          <p:nvPr/>
        </p:nvSpPr>
        <p:spPr>
          <a:xfrm>
            <a:off x="1162335" y="1813543"/>
            <a:ext cx="5389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 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2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57" y="1847940"/>
            <a:ext cx="840367" cy="20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矩形 72"/>
          <p:cNvSpPr/>
          <p:nvPr/>
        </p:nvSpPr>
        <p:spPr>
          <a:xfrm>
            <a:off x="3275412" y="1804591"/>
            <a:ext cx="5389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女 神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4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6" y="2053767"/>
            <a:ext cx="7485897" cy="43834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 descr="D:\[新项目]神作\UI参考\UI界面图标合集一\UI界面图标合集一\永恒之塔整套UI和图标\ui_66-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42" y="1845375"/>
            <a:ext cx="6210618" cy="621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30" y="2511148"/>
            <a:ext cx="1428750" cy="6953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08" y="2670722"/>
            <a:ext cx="1186771" cy="38695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0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83" y="2884768"/>
            <a:ext cx="697896" cy="20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1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87" y="2327280"/>
            <a:ext cx="1607186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62" y="4061039"/>
            <a:ext cx="1445469" cy="185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93" y="2583851"/>
            <a:ext cx="1405142" cy="147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矩形 81"/>
          <p:cNvSpPr/>
          <p:nvPr/>
        </p:nvSpPr>
        <p:spPr>
          <a:xfrm>
            <a:off x="6831099" y="2897254"/>
            <a:ext cx="857927" cy="178510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H   P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物理攻击：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魔法攻击：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魔法防御：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真实伤害：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真实防御：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531067" y="2897264"/>
            <a:ext cx="577402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  <a:endParaRPr lang="zh-CN" altLang="en-US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4" name="Picture 22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974" y="2176840"/>
            <a:ext cx="989826" cy="30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矩形 84"/>
          <p:cNvSpPr/>
          <p:nvPr/>
        </p:nvSpPr>
        <p:spPr>
          <a:xfrm>
            <a:off x="6995940" y="2594376"/>
            <a:ext cx="110799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主角属性增加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133956" y="4235814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阵型</a:t>
            </a:r>
            <a:r>
              <a:rPr lang="zh-CN" altLang="en-US" sz="1200" dirty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光环</a:t>
            </a:r>
          </a:p>
        </p:txBody>
      </p:sp>
      <p:pic>
        <p:nvPicPr>
          <p:cNvPr id="87" name="Picture 1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93" y="4049505"/>
            <a:ext cx="1433538" cy="1619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23" descr="D:\[新项目]神作\UI参考\UI界面图标合集一\UI界面图标合集一\永恒之塔整套UI和图标\永恒之塔图标\治愈星\cbt_pr_sageswisdom_g1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05" y="4611730"/>
            <a:ext cx="538163" cy="53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矩形 88"/>
          <p:cNvSpPr/>
          <p:nvPr/>
        </p:nvSpPr>
        <p:spPr>
          <a:xfrm>
            <a:off x="6982236" y="5260695"/>
            <a:ext cx="119616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命运光环 </a:t>
            </a: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lv.25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0" name="Picture 1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73" y="3887639"/>
            <a:ext cx="1419225" cy="6667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1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95" y="4566214"/>
            <a:ext cx="1419225" cy="6667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同侧圆角矩形 91"/>
          <p:cNvSpPr/>
          <p:nvPr/>
        </p:nvSpPr>
        <p:spPr>
          <a:xfrm>
            <a:off x="1054303" y="2132986"/>
            <a:ext cx="1317191" cy="390585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5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同侧圆角矩形 92"/>
          <p:cNvSpPr/>
          <p:nvPr/>
        </p:nvSpPr>
        <p:spPr>
          <a:xfrm rot="10800000">
            <a:off x="1054303" y="5919850"/>
            <a:ext cx="1317191" cy="390585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5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Picture 8"/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06" y="3178147"/>
            <a:ext cx="1428750" cy="6953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1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61" y="3342214"/>
            <a:ext cx="1151215" cy="3789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13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89" y="3545039"/>
            <a:ext cx="643762" cy="20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26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83" y="4031027"/>
            <a:ext cx="1156068" cy="3823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27"/>
          <p:cNvPicPr>
            <a:picLocks noChangeAspect="1" noChangeArrowheads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03" y="4214089"/>
            <a:ext cx="760073" cy="22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190" y="5763523"/>
            <a:ext cx="1013365" cy="41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776" y="5873161"/>
            <a:ext cx="509238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4"/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11" y="5837008"/>
            <a:ext cx="798825" cy="26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5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572" y="6202381"/>
            <a:ext cx="4038600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7"/>
          <p:cNvPicPr>
            <a:picLocks noChangeAspect="1" noChangeArrowheads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47" y="2148849"/>
            <a:ext cx="1493173" cy="25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9"/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04" y="2363996"/>
            <a:ext cx="1415307" cy="19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0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22" y="5234050"/>
            <a:ext cx="1400175" cy="6858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25" y="5398196"/>
            <a:ext cx="1170616" cy="3653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2"/>
          <p:cNvPicPr>
            <a:picLocks noChangeAspect="1" noChangeArrowheads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37" y="5579972"/>
            <a:ext cx="766763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4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33" y="4726836"/>
            <a:ext cx="1127493" cy="36426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1"/>
          <p:cNvPicPr>
            <a:picLocks noChangeAspect="1" noChangeArrowheads="1"/>
          </p:cNvPicPr>
          <p:nvPr/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00" y="4888831"/>
            <a:ext cx="677096" cy="21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5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30" y="5485016"/>
            <a:ext cx="405071" cy="511902"/>
          </a:xfrm>
          <a:prstGeom prst="ellipse">
            <a:avLst/>
          </a:prstGeom>
          <a:ln>
            <a:noFill/>
          </a:ln>
          <a:effectLst>
            <a:glow rad="12700">
              <a:srgbClr val="002060">
                <a:alpha val="95000"/>
              </a:srgbClr>
            </a:glo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矩形 110"/>
          <p:cNvSpPr/>
          <p:nvPr/>
        </p:nvSpPr>
        <p:spPr>
          <a:xfrm>
            <a:off x="2826076" y="5695778"/>
            <a:ext cx="64793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x999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" name="Picture 17"/>
          <p:cNvPicPr>
            <a:picLocks noChangeAspect="1" noChangeArrowheads="1"/>
          </p:cNvPicPr>
          <p:nvPr/>
        </p:nvPicPr>
        <p:blipFill>
          <a:blip r:embed="rId4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29" y="6002321"/>
            <a:ext cx="1749203" cy="17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矩形 112"/>
          <p:cNvSpPr/>
          <p:nvPr/>
        </p:nvSpPr>
        <p:spPr>
          <a:xfrm>
            <a:off x="2396912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阵型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女神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64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/>
          <p:cNvSpPr/>
          <p:nvPr/>
        </p:nvSpPr>
        <p:spPr>
          <a:xfrm>
            <a:off x="2396912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阵型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女神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0" y="1255265"/>
            <a:ext cx="8310774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27" y="1903337"/>
            <a:ext cx="756084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2" y="1759321"/>
            <a:ext cx="7651476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14" y="2128439"/>
            <a:ext cx="7629153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103" y="1471289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3" name="组合 132"/>
          <p:cNvGrpSpPr/>
          <p:nvPr/>
        </p:nvGrpSpPr>
        <p:grpSpPr>
          <a:xfrm>
            <a:off x="936038" y="1894747"/>
            <a:ext cx="3003025" cy="264172"/>
            <a:chOff x="664518" y="823118"/>
            <a:chExt cx="2461833" cy="264172"/>
          </a:xfrm>
        </p:grpSpPr>
        <p:pic>
          <p:nvPicPr>
            <p:cNvPr id="134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5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6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7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8" name="矩形 137"/>
          <p:cNvSpPr/>
          <p:nvPr/>
        </p:nvSpPr>
        <p:spPr>
          <a:xfrm>
            <a:off x="1176272" y="1923322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4330586" y="1448414"/>
            <a:ext cx="6719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阵    型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222484" y="1922387"/>
            <a:ext cx="5389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 威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1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98" y="1940258"/>
            <a:ext cx="887683" cy="21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" name="矩形 141"/>
          <p:cNvSpPr/>
          <p:nvPr/>
        </p:nvSpPr>
        <p:spPr>
          <a:xfrm>
            <a:off x="1112416" y="1904272"/>
            <a:ext cx="5389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 伍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3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38" y="1938669"/>
            <a:ext cx="840367" cy="20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" name="矩形 143"/>
          <p:cNvSpPr/>
          <p:nvPr/>
        </p:nvSpPr>
        <p:spPr>
          <a:xfrm>
            <a:off x="3225493" y="1895320"/>
            <a:ext cx="5389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女 神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5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87" y="2144496"/>
            <a:ext cx="7485897" cy="43834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" name="Picture 2" descr="D:\[新项目]神作\UI参考\UI界面图标合集一\UI界面图标合集一\永恒之塔整套UI和图标\ui_66-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823" y="1936104"/>
            <a:ext cx="6210618" cy="621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1" y="2601877"/>
            <a:ext cx="1428750" cy="6953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89" y="2761451"/>
            <a:ext cx="1186771" cy="38695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" name="Picture 10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64" y="2975497"/>
            <a:ext cx="697896" cy="20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" name="Picture 1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68" y="2418009"/>
            <a:ext cx="1607186" cy="4021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943" y="4151768"/>
            <a:ext cx="1445469" cy="220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874" y="2674580"/>
            <a:ext cx="1405142" cy="147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" name="矩形 152"/>
          <p:cNvSpPr/>
          <p:nvPr/>
        </p:nvSpPr>
        <p:spPr>
          <a:xfrm>
            <a:off x="6781180" y="2987983"/>
            <a:ext cx="857927" cy="178510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H   P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物理攻击：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魔法攻击：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魔法防御：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真实伤害：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真实防御：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7481148" y="2987993"/>
            <a:ext cx="577402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  <a:endParaRPr lang="zh-CN" altLang="en-US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5" name="Picture 22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55" y="2267569"/>
            <a:ext cx="989826" cy="30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矩形 155"/>
          <p:cNvSpPr/>
          <p:nvPr/>
        </p:nvSpPr>
        <p:spPr>
          <a:xfrm>
            <a:off x="6946021" y="2685105"/>
            <a:ext cx="110799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主角属性增加</a:t>
            </a:r>
            <a:endParaRPr lang="zh-CN" altLang="en-US" sz="1200" dirty="0">
              <a:ln w="11430">
                <a:solidFill>
                  <a:schemeClr val="bg1"/>
                </a:solidFill>
              </a:ln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7084037" y="4326543"/>
            <a:ext cx="80021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1200" dirty="0" smtClean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阵型</a:t>
            </a:r>
            <a:r>
              <a:rPr lang="zh-CN" altLang="en-US" sz="1200" dirty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光环</a:t>
            </a:r>
          </a:p>
        </p:txBody>
      </p:sp>
      <p:pic>
        <p:nvPicPr>
          <p:cNvPr id="158" name="Picture 1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874" y="4140234"/>
            <a:ext cx="1433538" cy="1619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Picture 23" descr="D:\[新项目]神作\UI参考\UI界面图标合集一\UI界面图标合集一\永恒之塔整套UI和图标\永恒之塔图标\治愈星\cbt_pr_sageswisdom_g1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686" y="4702459"/>
            <a:ext cx="538163" cy="53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矩形 159"/>
          <p:cNvSpPr/>
          <p:nvPr/>
        </p:nvSpPr>
        <p:spPr>
          <a:xfrm>
            <a:off x="6932317" y="5351424"/>
            <a:ext cx="119616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命运光环 </a:t>
            </a: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lv.25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1" name="Picture 1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54" y="3978368"/>
            <a:ext cx="1419225" cy="6667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1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76" y="4656943"/>
            <a:ext cx="1419225" cy="6667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" name="同侧圆角矩形 162"/>
          <p:cNvSpPr/>
          <p:nvPr/>
        </p:nvSpPr>
        <p:spPr>
          <a:xfrm>
            <a:off x="1004384" y="2223715"/>
            <a:ext cx="1317191" cy="390585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5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同侧圆角矩形 163"/>
          <p:cNvSpPr/>
          <p:nvPr/>
        </p:nvSpPr>
        <p:spPr>
          <a:xfrm rot="10800000">
            <a:off x="1004384" y="6010579"/>
            <a:ext cx="1317191" cy="390585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5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5" name="Picture 8"/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87" y="3268876"/>
            <a:ext cx="1428750" cy="6953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1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2" y="3432943"/>
            <a:ext cx="1151215" cy="3789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7" name="Picture 13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70" y="3635768"/>
            <a:ext cx="643762" cy="20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26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64" y="4121756"/>
            <a:ext cx="1156068" cy="3823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27"/>
          <p:cNvPicPr>
            <a:picLocks noChangeAspect="1" noChangeArrowheads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84" y="4304818"/>
            <a:ext cx="760073" cy="22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71" y="5854252"/>
            <a:ext cx="1013365" cy="41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3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57" y="5963890"/>
            <a:ext cx="509238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" name="Picture 4"/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92" y="5927737"/>
            <a:ext cx="798825" cy="26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5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653" y="6293110"/>
            <a:ext cx="4038600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7"/>
          <p:cNvPicPr>
            <a:picLocks noChangeAspect="1" noChangeArrowheads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28" y="2239578"/>
            <a:ext cx="1493173" cy="25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" name="矩形 174"/>
          <p:cNvSpPr/>
          <p:nvPr/>
        </p:nvSpPr>
        <p:spPr>
          <a:xfrm>
            <a:off x="2599617" y="2973628"/>
            <a:ext cx="423308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05FF76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您获得了</a:t>
            </a:r>
            <a:r>
              <a:rPr lang="en-US" altLang="zh-CN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05FF76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05FF76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命运女神</a:t>
            </a:r>
            <a:r>
              <a:rPr lang="en-US" altLang="zh-CN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05FF76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05FF76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的赐福！</a:t>
            </a:r>
            <a:endParaRPr lang="zh-CN" altLang="en-US" b="1" spc="50" dirty="0">
              <a:ln w="28575">
                <a:solidFill>
                  <a:schemeClr val="tx1">
                    <a:alpha val="6500"/>
                  </a:schemeClr>
                </a:solidFill>
                <a:prstDash val="solid"/>
              </a:ln>
              <a:solidFill>
                <a:srgbClr val="05FF76"/>
              </a:solidFill>
              <a:effectLst>
                <a:glow rad="12700">
                  <a:schemeClr val="tx1">
                    <a:alpha val="94000"/>
                  </a:schemeClr>
                </a:glow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6" name="Picture 9"/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085" y="2454725"/>
            <a:ext cx="1415307" cy="19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" name="Picture 10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03" y="5324779"/>
            <a:ext cx="1400175" cy="6858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" name="Picture 13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06" y="5488925"/>
            <a:ext cx="1170616" cy="3653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" name="Picture 12"/>
          <p:cNvPicPr>
            <a:picLocks noChangeAspect="1" noChangeArrowheads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18" y="5670701"/>
            <a:ext cx="766763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" name="Picture 14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14" y="4817565"/>
            <a:ext cx="1127493" cy="36426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1" name="Picture 11"/>
          <p:cNvPicPr>
            <a:picLocks noChangeAspect="1" noChangeArrowheads="1"/>
          </p:cNvPicPr>
          <p:nvPr/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981" y="4979560"/>
            <a:ext cx="677096" cy="21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15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11" y="5575745"/>
            <a:ext cx="405071" cy="511902"/>
          </a:xfrm>
          <a:prstGeom prst="ellipse">
            <a:avLst/>
          </a:prstGeom>
          <a:ln>
            <a:noFill/>
          </a:ln>
          <a:effectLst>
            <a:glow rad="12700">
              <a:srgbClr val="002060">
                <a:alpha val="95000"/>
              </a:srgbClr>
            </a:glo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" name="矩形 182"/>
          <p:cNvSpPr/>
          <p:nvPr/>
        </p:nvSpPr>
        <p:spPr>
          <a:xfrm>
            <a:off x="2776157" y="5786507"/>
            <a:ext cx="647933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x999</a:t>
            </a:r>
            <a:endParaRPr lang="zh-CN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4" name="Picture 17"/>
          <p:cNvPicPr>
            <a:picLocks noChangeAspect="1" noChangeArrowheads="1"/>
          </p:cNvPicPr>
          <p:nvPr/>
        </p:nvPicPr>
        <p:blipFill>
          <a:blip r:embed="rId4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10" y="6093050"/>
            <a:ext cx="1749203" cy="17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" name="Picture 4"/>
          <p:cNvPicPr>
            <a:picLocks noChangeAspect="1" noChangeArrowheads="1"/>
          </p:cNvPicPr>
          <p:nvPr/>
        </p:nvPicPr>
        <p:blipFill>
          <a:blip r:embed="rId4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58" y="8325791"/>
            <a:ext cx="932114" cy="25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6" name="组合 185"/>
          <p:cNvGrpSpPr/>
          <p:nvPr/>
        </p:nvGrpSpPr>
        <p:grpSpPr>
          <a:xfrm>
            <a:off x="7001759" y="5881123"/>
            <a:ext cx="1057275" cy="423853"/>
            <a:chOff x="7072972" y="7297975"/>
            <a:chExt cx="1057275" cy="423853"/>
          </a:xfrm>
        </p:grpSpPr>
        <p:pic>
          <p:nvPicPr>
            <p:cNvPr id="187" name="Picture 15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972" y="7297975"/>
              <a:ext cx="1057275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8" name="Picture 2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BEBA8EAE-BF5A-486C-A8C5-ECC9F3942E4B}">
                  <a14:imgProps xmlns:a14="http://schemas.microsoft.com/office/drawing/2010/main">
                    <a14:imgLayer r:embed="rId4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899" y="7304560"/>
              <a:ext cx="1013365" cy="417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9" name="Picture 6"/>
            <p:cNvPicPr>
              <a:picLocks noChangeAspect="1" noChangeArrowheads="1"/>
            </p:cNvPicPr>
            <p:nvPr/>
          </p:nvPicPr>
          <p:blipFill>
            <a:blip r:embed="rId4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943" y="7376541"/>
              <a:ext cx="949880" cy="276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0" name="矩形 189"/>
          <p:cNvSpPr/>
          <p:nvPr/>
        </p:nvSpPr>
        <p:spPr>
          <a:xfrm>
            <a:off x="2756248" y="4351609"/>
            <a:ext cx="3847111" cy="1877437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25400">
                    <a:schemeClr val="tx1"/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女神 </a:t>
            </a:r>
            <a:r>
              <a:rPr lang="en-US" altLang="zh-CN" sz="2400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25400">
                    <a:schemeClr val="tx1"/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LV UP!</a:t>
            </a:r>
          </a:p>
          <a:p>
            <a:pPr algn="ctr"/>
            <a:r>
              <a:rPr lang="zh-CN" altLang="en-US" sz="2400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25400">
                    <a:schemeClr val="tx1"/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超成功！</a:t>
            </a:r>
            <a:r>
              <a:rPr lang="en-US" altLang="zh-CN" sz="2400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25400">
                    <a:schemeClr val="tx1"/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Exp+300</a:t>
            </a:r>
          </a:p>
          <a:p>
            <a:pPr algn="ctr"/>
            <a:r>
              <a:rPr lang="zh-CN" altLang="en-US" sz="2000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glow rad="25400">
                    <a:schemeClr val="tx1"/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大成功！</a:t>
            </a:r>
            <a:r>
              <a:rPr lang="en-US" altLang="zh-CN" sz="2000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glow rad="25400">
                    <a:schemeClr val="tx1"/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Exp+200</a:t>
            </a:r>
          </a:p>
          <a:p>
            <a:pPr algn="ctr"/>
            <a:r>
              <a:rPr lang="zh-CN" altLang="en-US" sz="2400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25400">
                    <a:schemeClr val="tx1"/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glow rad="25400">
                    <a:schemeClr val="tx1"/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成功     </a:t>
            </a:r>
            <a:r>
              <a:rPr lang="en-US" altLang="zh-CN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glow rad="25400">
                    <a:schemeClr val="tx1"/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Exp+100</a:t>
            </a:r>
            <a:endParaRPr lang="en-US" altLang="zh-CN" b="1" spc="50" dirty="0">
              <a:ln w="28575">
                <a:solidFill>
                  <a:schemeClr val="tx1">
                    <a:alpha val="65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glow rad="25400">
                  <a:schemeClr val="tx1"/>
                </a:glow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400" b="1" spc="50" dirty="0">
              <a:ln w="28575">
                <a:solidFill>
                  <a:schemeClr val="tx1"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glow rad="25400">
                  <a:schemeClr val="tx1"/>
                </a:glow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64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66" y="3476654"/>
            <a:ext cx="5910502" cy="247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954220" y="4280125"/>
            <a:ext cx="813044" cy="461665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头像</a:t>
            </a:r>
            <a:endParaRPr lang="zh-CN" alt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47144" y="4062265"/>
            <a:ext cx="505268" cy="27699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等级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58402" y="4083151"/>
            <a:ext cx="1467068" cy="27699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玩家名字最多八字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70788" y="4083151"/>
            <a:ext cx="505268" cy="27699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职业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31840" y="4433338"/>
            <a:ext cx="505268" cy="27699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金币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86411" y="4461913"/>
            <a:ext cx="1053494" cy="27699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钻石（</a:t>
            </a:r>
            <a:r>
              <a:rPr lang="en-US" altLang="zh-CN" sz="1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RMB)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58561" y="4465738"/>
            <a:ext cx="825867" cy="27699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绑定钻石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444208" y="4316939"/>
            <a:ext cx="2304256" cy="431677"/>
          </a:xfrm>
          <a:prstGeom prst="wedgeRoundRectCallout">
            <a:avLst>
              <a:gd name="adj1" fmla="val -73759"/>
              <a:gd name="adj2" fmla="val -1068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780" y="4422305"/>
            <a:ext cx="20478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5076056" y="4782345"/>
            <a:ext cx="825867" cy="27699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购买体力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0075" y="5011719"/>
            <a:ext cx="825867" cy="27699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声望等级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41397" y="5494411"/>
            <a:ext cx="825867" cy="27699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伙伴头像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06395" y="5351295"/>
            <a:ext cx="1018227" cy="27699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BUFF</a:t>
            </a:r>
            <a:r>
              <a:rPr lang="zh-CN" altLang="en-US" sz="1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预留位</a:t>
            </a:r>
            <a:endParaRPr lang="zh-CN" altLang="en-US" sz="1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50663" y="260648"/>
            <a:ext cx="5666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主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玩家头像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9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131" y="1214504"/>
            <a:ext cx="5910502" cy="247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圆角矩形标注 26"/>
          <p:cNvSpPr/>
          <p:nvPr/>
        </p:nvSpPr>
        <p:spPr>
          <a:xfrm>
            <a:off x="6448073" y="2054789"/>
            <a:ext cx="2304256" cy="431677"/>
          </a:xfrm>
          <a:prstGeom prst="wedgeRoundRectCallout">
            <a:avLst>
              <a:gd name="adj1" fmla="val -73759"/>
              <a:gd name="adj2" fmla="val -1068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45" y="2160155"/>
            <a:ext cx="20478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15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406804" y="44624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通关结算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30" y="1382613"/>
            <a:ext cx="7716874" cy="46386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 descr="http://i2.img.969g.com/pcgame/imgx2012/08/05/191_091109_99bad_lit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4742" y="786019"/>
            <a:ext cx="4464496" cy="5223462"/>
          </a:xfrm>
          <a:prstGeom prst="rect">
            <a:avLst/>
          </a:prstGeom>
          <a:noFill/>
          <a:ln>
            <a:noFill/>
          </a:ln>
          <a:effectLst>
            <a:glow rad="25400">
              <a:schemeClr val="bg1"/>
            </a:glo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58" y="1693628"/>
            <a:ext cx="3312368" cy="12961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3663189" y="1612328"/>
            <a:ext cx="15973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成  就</a:t>
            </a:r>
            <a:endParaRPr lang="zh-CN" altLang="en-US" b="1" spc="50" dirty="0">
              <a:ln w="28575">
                <a:solidFill>
                  <a:schemeClr val="tx1">
                    <a:alpha val="65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12700">
                  <a:schemeClr val="tx1">
                    <a:alpha val="94000"/>
                  </a:schemeClr>
                </a:glow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135671" y="1993889"/>
            <a:ext cx="313579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评分达到</a:t>
            </a:r>
            <a:r>
              <a:rPr lang="en-US" altLang="zh-CN" sz="1200" b="1" dirty="0" smtClean="0"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SSS                              </a:t>
            </a:r>
            <a:r>
              <a:rPr lang="zh-CN" altLang="en-US" sz="1200" b="1" dirty="0" smtClean="0"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（完成</a:t>
            </a:r>
            <a:r>
              <a:rPr lang="zh-CN" altLang="en-US" sz="1200" b="1" dirty="0"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200" b="1" dirty="0" smtClean="0"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135982" y="2294442"/>
            <a:ext cx="310694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200" b="1" dirty="0" smtClean="0"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1200" b="1" dirty="0" smtClean="0"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秒内通关                             （完成）</a:t>
            </a:r>
            <a:endParaRPr lang="en-US" altLang="zh-CN" sz="1200" b="1" dirty="0" smtClean="0"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145507" y="2594548"/>
            <a:ext cx="318709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在不使用必杀技的情况下</a:t>
            </a:r>
            <a:r>
              <a:rPr lang="zh-CN" altLang="en-US" sz="1200" b="1" dirty="0" smtClean="0"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通关   （未完成）</a:t>
            </a:r>
            <a:endParaRPr lang="en-US" altLang="zh-CN" sz="1200" b="1" dirty="0"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Picture 1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093" y="1961391"/>
            <a:ext cx="341306" cy="291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041" y="2269692"/>
            <a:ext cx="341306" cy="291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849" y="2585023"/>
            <a:ext cx="4385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组合 34"/>
          <p:cNvGrpSpPr/>
          <p:nvPr/>
        </p:nvGrpSpPr>
        <p:grpSpPr>
          <a:xfrm>
            <a:off x="2790607" y="3155248"/>
            <a:ext cx="3312368" cy="2420977"/>
            <a:chOff x="9664749" y="3344922"/>
            <a:chExt cx="3312368" cy="2163753"/>
          </a:xfrm>
        </p:grpSpPr>
        <p:pic>
          <p:nvPicPr>
            <p:cNvPr id="36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4749" y="3401416"/>
              <a:ext cx="3312368" cy="2107259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7" name="矩形 36"/>
            <p:cNvSpPr/>
            <p:nvPr/>
          </p:nvSpPr>
          <p:spPr>
            <a:xfrm>
              <a:off x="10522280" y="3344922"/>
              <a:ext cx="1597305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b="1" spc="50" dirty="0" smtClean="0">
                  <a:ln w="28575">
                    <a:solidFill>
                      <a:schemeClr val="tx1">
                        <a:alpha val="65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glow rad="12700">
                      <a:schemeClr val="tx1">
                        <a:alpha val="94000"/>
                      </a:schemeClr>
                    </a:glow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楷体" pitchFamily="49" charset="-122"/>
                  <a:ea typeface="楷体" pitchFamily="49" charset="-122"/>
                </a:rPr>
                <a:t>奖  励</a:t>
              </a:r>
              <a:endParaRPr lang="zh-CN" altLang="en-US" b="1" spc="50" dirty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9695130" y="3598755"/>
              <a:ext cx="1082348" cy="123784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 smtClean="0"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glow rad="38100">
                      <a:schemeClr val="tx1"/>
                    </a:glow>
                  </a:effectLst>
                  <a:latin typeface="微软雅黑" pitchFamily="34" charset="-122"/>
                  <a:ea typeface="微软雅黑" pitchFamily="34" charset="-122"/>
                </a:rPr>
                <a:t>获得金币</a:t>
              </a:r>
              <a:endParaRPr lang="en-US" altLang="zh-CN" sz="1400" b="1" dirty="0" smtClean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38100">
                    <a:schemeClr val="tx1"/>
                  </a:glo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 smtClean="0"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glow rad="38100">
                      <a:schemeClr val="tx1"/>
                    </a:glow>
                  </a:effectLst>
                  <a:latin typeface="微软雅黑" pitchFamily="34" charset="-122"/>
                  <a:ea typeface="微软雅黑" pitchFamily="34" charset="-122"/>
                </a:rPr>
                <a:t>获得经验</a:t>
              </a:r>
              <a:endParaRPr lang="en-US" altLang="zh-CN" sz="1400" b="1" dirty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38100">
                    <a:schemeClr val="tx1"/>
                  </a:glo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 smtClean="0"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glow rad="38100">
                      <a:schemeClr val="tx1"/>
                    </a:glow>
                  </a:effectLst>
                  <a:latin typeface="微软雅黑" pitchFamily="34" charset="-122"/>
                  <a:ea typeface="微软雅黑" pitchFamily="34" charset="-122"/>
                </a:rPr>
                <a:t>获得原力</a:t>
              </a:r>
              <a:endParaRPr lang="en-US" altLang="zh-CN" sz="1400" b="1" dirty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38100">
                    <a:schemeClr val="tx1"/>
                  </a:glo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 smtClean="0"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glow rad="38100">
                      <a:schemeClr val="tx1"/>
                    </a:glow>
                  </a:effectLst>
                  <a:latin typeface="微软雅黑" pitchFamily="34" charset="-122"/>
                  <a:ea typeface="微软雅黑" pitchFamily="34" charset="-122"/>
                </a:rPr>
                <a:t>获得技能点</a:t>
              </a:r>
              <a:endParaRPr lang="en-US" altLang="zh-CN" sz="1400" b="1" dirty="0" smtClean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38100">
                    <a:schemeClr val="tx1"/>
                  </a:glo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061116" y="3607348"/>
              <a:ext cx="633507" cy="123784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rgbClr val="00FF00">
                          <a:shade val="30000"/>
                          <a:satMod val="115000"/>
                        </a:srgbClr>
                      </a:gs>
                      <a:gs pos="50000">
                        <a:srgbClr val="00FF00">
                          <a:shade val="67500"/>
                          <a:satMod val="115000"/>
                        </a:srgbClr>
                      </a:gs>
                      <a:gs pos="100000">
                        <a:srgbClr val="00FF00">
                          <a:shade val="100000"/>
                          <a:satMod val="11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glow rad="76200">
                      <a:schemeClr val="tx1"/>
                    </a:glow>
                  </a:effectLst>
                  <a:latin typeface="宋体" pitchFamily="2" charset="-122"/>
                  <a:ea typeface="宋体" pitchFamily="2" charset="-122"/>
                </a:rPr>
                <a:t>1250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rgbClr val="00FF00">
                          <a:shade val="30000"/>
                          <a:satMod val="115000"/>
                        </a:srgbClr>
                      </a:gs>
                      <a:gs pos="50000">
                        <a:srgbClr val="00FF00">
                          <a:shade val="67500"/>
                          <a:satMod val="115000"/>
                        </a:srgbClr>
                      </a:gs>
                      <a:gs pos="100000">
                        <a:srgbClr val="00FF00">
                          <a:shade val="100000"/>
                          <a:satMod val="11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glow rad="76200">
                      <a:schemeClr val="tx1"/>
                    </a:glow>
                  </a:effectLst>
                  <a:latin typeface="宋体" pitchFamily="2" charset="-122"/>
                  <a:ea typeface="宋体" pitchFamily="2" charset="-122"/>
                </a:rPr>
                <a:t>44000</a:t>
              </a:r>
              <a:endParaRPr lang="en-US" altLang="zh-CN" sz="1400" b="1" dirty="0">
                <a:gradFill flip="none" rotWithShape="1">
                  <a:gsLst>
                    <a:gs pos="0">
                      <a:srgbClr val="00FF00">
                        <a:shade val="30000"/>
                        <a:satMod val="115000"/>
                      </a:srgbClr>
                    </a:gs>
                    <a:gs pos="50000">
                      <a:srgbClr val="00FF00">
                        <a:shade val="67500"/>
                        <a:satMod val="115000"/>
                      </a:srgbClr>
                    </a:gs>
                    <a:gs pos="100000">
                      <a:srgbClr val="00FF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76200">
                    <a:schemeClr val="tx1"/>
                  </a:glow>
                </a:effectLst>
                <a:latin typeface="宋体" pitchFamily="2" charset="-122"/>
                <a:ea typeface="宋体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rgbClr val="00FF00">
                          <a:shade val="30000"/>
                          <a:satMod val="115000"/>
                        </a:srgbClr>
                      </a:gs>
                      <a:gs pos="50000">
                        <a:srgbClr val="00FF00">
                          <a:shade val="67500"/>
                          <a:satMod val="115000"/>
                        </a:srgbClr>
                      </a:gs>
                      <a:gs pos="100000">
                        <a:srgbClr val="00FF00">
                          <a:shade val="100000"/>
                          <a:satMod val="11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glow rad="76200">
                      <a:schemeClr val="tx1"/>
                    </a:glow>
                  </a:effectLst>
                  <a:latin typeface="宋体" pitchFamily="2" charset="-122"/>
                  <a:ea typeface="宋体" pitchFamily="2" charset="-122"/>
                </a:rPr>
                <a:t>65</a:t>
              </a:r>
              <a:endParaRPr lang="en-US" altLang="zh-CN" sz="1400" b="1" dirty="0">
                <a:gradFill flip="none" rotWithShape="1">
                  <a:gsLst>
                    <a:gs pos="0">
                      <a:srgbClr val="00FF00">
                        <a:shade val="30000"/>
                        <a:satMod val="115000"/>
                      </a:srgbClr>
                    </a:gs>
                    <a:gs pos="50000">
                      <a:srgbClr val="00FF00">
                        <a:shade val="67500"/>
                        <a:satMod val="115000"/>
                      </a:srgbClr>
                    </a:gs>
                    <a:gs pos="100000">
                      <a:srgbClr val="00FF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76200">
                    <a:schemeClr val="tx1"/>
                  </a:glow>
                </a:effectLst>
                <a:latin typeface="宋体" pitchFamily="2" charset="-122"/>
                <a:ea typeface="宋体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rgbClr val="00FF00">
                          <a:shade val="30000"/>
                          <a:satMod val="115000"/>
                        </a:srgbClr>
                      </a:gs>
                      <a:gs pos="50000">
                        <a:srgbClr val="00FF00">
                          <a:shade val="67500"/>
                          <a:satMod val="115000"/>
                        </a:srgbClr>
                      </a:gs>
                      <a:gs pos="100000">
                        <a:srgbClr val="00FF00">
                          <a:shade val="100000"/>
                          <a:satMod val="11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glow rad="76200">
                      <a:schemeClr val="tx1"/>
                    </a:glow>
                  </a:effectLst>
                  <a:latin typeface="宋体" pitchFamily="2" charset="-122"/>
                  <a:ea typeface="宋体" pitchFamily="2" charset="-122"/>
                </a:rPr>
                <a:t>1285</a:t>
              </a:r>
            </a:p>
          </p:txBody>
        </p:sp>
      </p:grp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987" y="4994059"/>
            <a:ext cx="438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045" y="4994059"/>
            <a:ext cx="438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70" y="4994059"/>
            <a:ext cx="438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660" y="4994059"/>
            <a:ext cx="438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718" y="4994059"/>
            <a:ext cx="438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43" y="4994059"/>
            <a:ext cx="438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095" y="5222253"/>
            <a:ext cx="1286720" cy="39316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790" y="5326442"/>
            <a:ext cx="652156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矩形 47"/>
          <p:cNvSpPr/>
          <p:nvPr/>
        </p:nvSpPr>
        <p:spPr>
          <a:xfrm>
            <a:off x="7151327" y="5249854"/>
            <a:ext cx="91403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确定</a:t>
            </a:r>
            <a:r>
              <a:rPr lang="en-US" altLang="zh-CN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(9)</a:t>
            </a:r>
          </a:p>
        </p:txBody>
      </p:sp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066" y="1706023"/>
            <a:ext cx="2169765" cy="20471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0" name="矩形 49"/>
          <p:cNvSpPr/>
          <p:nvPr/>
        </p:nvSpPr>
        <p:spPr>
          <a:xfrm>
            <a:off x="6691549" y="1630131"/>
            <a:ext cx="15973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spc="50" dirty="0" smtClean="0">
                <a:ln w="2857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评  分</a:t>
            </a:r>
            <a:endParaRPr lang="zh-CN" altLang="en-US" b="1" spc="50" dirty="0">
              <a:ln w="28575">
                <a:solidFill>
                  <a:schemeClr val="tx1">
                    <a:alpha val="65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12700">
                  <a:schemeClr val="tx1">
                    <a:alpha val="94000"/>
                  </a:schemeClr>
                </a:glow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245" y="1961390"/>
            <a:ext cx="1577201" cy="171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066" y="4010547"/>
            <a:ext cx="2169765" cy="9406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3" name="Picture 10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581" y="3599757"/>
            <a:ext cx="316835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矩形 53"/>
          <p:cNvSpPr/>
          <p:nvPr/>
        </p:nvSpPr>
        <p:spPr>
          <a:xfrm>
            <a:off x="6609439" y="3701950"/>
            <a:ext cx="174083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b="1" spc="50" dirty="0" smtClean="0">
                <a:ln w="952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星魂</a:t>
            </a:r>
            <a:r>
              <a:rPr lang="zh-CN" altLang="en-US" sz="1400" b="1" spc="50" dirty="0" smtClean="0">
                <a:ln w="952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      </a:t>
            </a:r>
            <a:r>
              <a:rPr lang="en-US" altLang="zh-CN" sz="1400" b="1" spc="50" dirty="0" smtClean="0">
                <a:ln w="952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5</a:t>
            </a:r>
            <a:r>
              <a:rPr lang="en-US" altLang="zh-CN" sz="1400" b="1" spc="50" dirty="0" smtClean="0">
                <a:ln w="952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/6</a:t>
            </a:r>
            <a:endParaRPr lang="zh-CN" altLang="en-US" sz="1400" b="1" spc="50" dirty="0">
              <a:ln w="9525">
                <a:solidFill>
                  <a:schemeClr val="tx1">
                    <a:alpha val="65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12700">
                  <a:schemeClr val="tx1">
                    <a:alpha val="94000"/>
                  </a:schemeClr>
                </a:glow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5" name="Picture 9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10" y="4194945"/>
            <a:ext cx="1355124" cy="67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组合 55"/>
          <p:cNvGrpSpPr/>
          <p:nvPr/>
        </p:nvGrpSpPr>
        <p:grpSpPr>
          <a:xfrm>
            <a:off x="7447558" y="4176060"/>
            <a:ext cx="979537" cy="344041"/>
            <a:chOff x="9780766" y="3651151"/>
            <a:chExt cx="979537" cy="344041"/>
          </a:xfrm>
        </p:grpSpPr>
        <p:pic>
          <p:nvPicPr>
            <p:cNvPr id="57" name="Picture 15"/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0766" y="3651151"/>
              <a:ext cx="335850" cy="344041"/>
            </a:xfrm>
            <a:prstGeom prst="rect">
              <a:avLst/>
            </a:prstGeom>
            <a:noFill/>
            <a:ln>
              <a:noFill/>
            </a:ln>
            <a:effectLst>
              <a:glow rad="25400">
                <a:schemeClr val="tx1"/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15"/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61" y="3651151"/>
              <a:ext cx="335850" cy="344041"/>
            </a:xfrm>
            <a:prstGeom prst="rect">
              <a:avLst/>
            </a:prstGeom>
            <a:noFill/>
            <a:ln>
              <a:noFill/>
            </a:ln>
            <a:effectLst>
              <a:glow rad="25400">
                <a:schemeClr val="tx1"/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15"/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453" y="3651151"/>
              <a:ext cx="335850" cy="344041"/>
            </a:xfrm>
            <a:prstGeom prst="rect">
              <a:avLst/>
            </a:prstGeom>
            <a:noFill/>
            <a:ln>
              <a:noFill/>
            </a:ln>
            <a:effectLst>
              <a:glow rad="25400">
                <a:schemeClr val="tx1"/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组合 59"/>
          <p:cNvGrpSpPr/>
          <p:nvPr/>
        </p:nvGrpSpPr>
        <p:grpSpPr>
          <a:xfrm>
            <a:off x="7452270" y="4485405"/>
            <a:ext cx="979537" cy="344041"/>
            <a:chOff x="9780766" y="3651151"/>
            <a:chExt cx="979537" cy="344041"/>
          </a:xfrm>
        </p:grpSpPr>
        <p:pic>
          <p:nvPicPr>
            <p:cNvPr id="61" name="Picture 15"/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0766" y="3651151"/>
              <a:ext cx="335850" cy="344041"/>
            </a:xfrm>
            <a:prstGeom prst="rect">
              <a:avLst/>
            </a:prstGeom>
            <a:noFill/>
            <a:ln>
              <a:noFill/>
            </a:ln>
            <a:effectLst>
              <a:glow rad="25400">
                <a:schemeClr val="tx1"/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5"/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61" y="3651151"/>
              <a:ext cx="335850" cy="344041"/>
            </a:xfrm>
            <a:prstGeom prst="rect">
              <a:avLst/>
            </a:prstGeom>
            <a:noFill/>
            <a:ln>
              <a:noFill/>
            </a:ln>
            <a:effectLst>
              <a:glow rad="25400">
                <a:schemeClr val="tx1"/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5"/>
            <p:cNvPicPr>
              <a:picLocks noChangeAspect="1" noChangeArrowheads="1"/>
            </p:cNvPicPr>
            <p:nvPr/>
          </p:nvPicPr>
          <p:blipFill>
            <a:blip r:embed="rId1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4453" y="3651151"/>
              <a:ext cx="335850" cy="344041"/>
            </a:xfrm>
            <a:prstGeom prst="rect">
              <a:avLst/>
            </a:prstGeom>
            <a:noFill/>
            <a:ln>
              <a:noFill/>
            </a:ln>
            <a:effectLst>
              <a:glow rad="25400">
                <a:schemeClr val="tx1"/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矩形 63"/>
          <p:cNvSpPr/>
          <p:nvPr/>
        </p:nvSpPr>
        <p:spPr>
          <a:xfrm>
            <a:off x="6147189" y="4187371"/>
            <a:ext cx="15973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b="1" spc="50" dirty="0" smtClean="0">
                <a:ln w="952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评分</a:t>
            </a:r>
            <a:endParaRPr lang="zh-CN" altLang="en-US" sz="1400" b="1" spc="50" dirty="0">
              <a:ln w="9525">
                <a:solidFill>
                  <a:schemeClr val="tx1">
                    <a:alpha val="65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12700">
                  <a:schemeClr val="tx1">
                    <a:alpha val="94000"/>
                  </a:schemeClr>
                </a:glow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152522" y="4506811"/>
            <a:ext cx="15973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b="1" spc="50" dirty="0" smtClean="0">
                <a:ln w="9525">
                  <a:solidFill>
                    <a:schemeClr val="tx1">
                      <a:alpha val="65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12700">
                    <a:schemeClr val="tx1">
                      <a:alpha val="94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成就</a:t>
            </a:r>
            <a:endParaRPr lang="zh-CN" altLang="en-US" sz="1400" b="1" spc="50" dirty="0">
              <a:ln w="9525">
                <a:solidFill>
                  <a:schemeClr val="tx1">
                    <a:alpha val="65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12700">
                  <a:schemeClr val="tx1">
                    <a:alpha val="94000"/>
                  </a:schemeClr>
                </a:glow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1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9262" y="1482051"/>
            <a:ext cx="7429500" cy="5212678"/>
            <a:chOff x="157311" y="53275"/>
            <a:chExt cx="7429500" cy="5212678"/>
          </a:xfrm>
        </p:grpSpPr>
        <p:pic>
          <p:nvPicPr>
            <p:cNvPr id="3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37" y="345008"/>
              <a:ext cx="7419374" cy="439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311" y="4018178"/>
              <a:ext cx="7419975" cy="1247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4" y="801637"/>
              <a:ext cx="6881941" cy="4306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130" y="469295"/>
              <a:ext cx="831845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707904" y="421199"/>
              <a:ext cx="631904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1200" dirty="0" smtClean="0">
                  <a:ln w="11430">
                    <a:solidFill>
                      <a:schemeClr val="bg1"/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神   锤</a:t>
              </a:r>
              <a:endParaRPr lang="zh-CN" altLang="en-US" sz="1200" dirty="0">
                <a:ln w="11430">
                  <a:solidFill>
                    <a:schemeClr val="bg1"/>
                  </a:solidFill>
                </a:ln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018848" y="764704"/>
              <a:ext cx="134524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1200" b="1" dirty="0" smtClean="0">
                  <a:gradFill flip="none" rotWithShape="1">
                    <a:gsLst>
                      <a:gs pos="0">
                        <a:schemeClr val="accent6">
                          <a:lumMod val="75000"/>
                        </a:schemeClr>
                      </a:gs>
                      <a:gs pos="7200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>
                          <a:lumMod val="40000"/>
                          <a:lumOff val="60000"/>
                        </a:schemeClr>
                      </a:gs>
                    </a:gsLst>
                    <a:lin ang="5400000" scaled="1"/>
                    <a:tileRect/>
                  </a:gradFill>
                  <a:latin typeface="微软雅黑" pitchFamily="34" charset="-122"/>
                  <a:ea typeface="微软雅黑" pitchFamily="34" charset="-122"/>
                </a:rPr>
                <a:t>降低强化费用</a:t>
              </a:r>
              <a:r>
                <a:rPr lang="en-US" altLang="zh-CN" sz="1200" b="1" dirty="0" smtClean="0">
                  <a:gradFill flip="none" rotWithShape="1">
                    <a:gsLst>
                      <a:gs pos="0">
                        <a:schemeClr val="accent6">
                          <a:lumMod val="75000"/>
                        </a:schemeClr>
                      </a:gs>
                      <a:gs pos="7200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6">
                          <a:lumMod val="40000"/>
                          <a:lumOff val="60000"/>
                        </a:schemeClr>
                      </a:gs>
                    </a:gsLst>
                    <a:lin ang="5400000" scaled="1"/>
                    <a:tileRect/>
                  </a:gradFill>
                  <a:latin typeface="微软雅黑" pitchFamily="34" charset="-122"/>
                  <a:ea typeface="微软雅黑" pitchFamily="34" charset="-122"/>
                </a:rPr>
                <a:t>2%</a:t>
              </a:r>
            </a:p>
          </p:txBody>
        </p:sp>
        <p:pic>
          <p:nvPicPr>
            <p:cNvPr id="9" name="Picture 4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830862"/>
              <a:ext cx="1200150" cy="532487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861" y="883275"/>
              <a:ext cx="997498" cy="451499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6563" y="1041951"/>
              <a:ext cx="4657725" cy="371475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79" y="2223574"/>
              <a:ext cx="6524625" cy="1990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628" y="3195546"/>
              <a:ext cx="6524625" cy="161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组合 13"/>
            <p:cNvGrpSpPr/>
            <p:nvPr/>
          </p:nvGrpSpPr>
          <p:grpSpPr>
            <a:xfrm>
              <a:off x="414586" y="1423226"/>
              <a:ext cx="422335" cy="3664696"/>
              <a:chOff x="-769052" y="1635795"/>
              <a:chExt cx="422335" cy="3838575"/>
            </a:xfrm>
          </p:grpSpPr>
          <p:pic>
            <p:nvPicPr>
              <p:cNvPr id="47" name="Picture 8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69052" y="1635795"/>
                <a:ext cx="361950" cy="3838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8" name="Picture 9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79333" y="1924006"/>
                <a:ext cx="277114" cy="709334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10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4734" y="3231014"/>
                <a:ext cx="319341" cy="65923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10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11084" y="4526374"/>
                <a:ext cx="319341" cy="65923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矩形 50"/>
              <p:cNvSpPr/>
              <p:nvPr/>
            </p:nvSpPr>
            <p:spPr>
              <a:xfrm>
                <a:off x="-751469" y="2007403"/>
                <a:ext cx="400110" cy="525145"/>
              </a:xfrm>
              <a:prstGeom prst="rect">
                <a:avLst/>
              </a:prstGeom>
              <a:noFill/>
            </p:spPr>
            <p:txBody>
              <a:bodyPr vert="eaVert"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400" b="1" dirty="0" smtClean="0">
                    <a:ln w="11430">
                      <a:solidFill>
                        <a:schemeClr val="bg1">
                          <a:lumMod val="95000"/>
                        </a:schemeClr>
                      </a:solidFill>
                    </a:ln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强  化</a:t>
                </a:r>
                <a:endParaRPr lang="zh-CN" altLang="en-US" sz="1400" b="1" dirty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-746827" y="3307900"/>
                <a:ext cx="400110" cy="485069"/>
              </a:xfrm>
              <a:prstGeom prst="rect">
                <a:avLst/>
              </a:prstGeom>
              <a:noFill/>
            </p:spPr>
            <p:txBody>
              <a:bodyPr vert="eaVert"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400" b="1" dirty="0" smtClean="0">
                    <a:ln w="11430">
                      <a:solidFill>
                        <a:schemeClr val="bg1">
                          <a:lumMod val="95000"/>
                        </a:schemeClr>
                      </a:solidFill>
                    </a:ln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洗 练</a:t>
                </a:r>
                <a:endParaRPr lang="zh-CN" altLang="en-US" sz="1400" b="1" dirty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-751469" y="4576452"/>
                <a:ext cx="400110" cy="466108"/>
              </a:xfrm>
              <a:prstGeom prst="rect">
                <a:avLst/>
              </a:prstGeom>
              <a:noFill/>
            </p:spPr>
            <p:txBody>
              <a:bodyPr vert="eaVert"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400" b="1" smtClean="0">
                    <a:ln w="11430">
                      <a:solidFill>
                        <a:schemeClr val="bg1">
                          <a:lumMod val="95000"/>
                        </a:schemeClr>
                      </a:solidFill>
                    </a:ln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宝石</a:t>
                </a:r>
                <a:endParaRPr lang="zh-CN" altLang="en-US" sz="1400" b="1" dirty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5" name="Picture 2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37" y="53275"/>
              <a:ext cx="1143000" cy="1143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8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354" y="209480"/>
              <a:ext cx="766146" cy="787317"/>
            </a:xfrm>
            <a:prstGeom prst="ellipse">
              <a:avLst/>
            </a:prstGeom>
            <a:ln>
              <a:noFill/>
            </a:ln>
            <a:effectLst>
              <a:softEdge rad="31750"/>
            </a:effectLst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9813" y="1412776"/>
              <a:ext cx="2578051" cy="3672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" name="组合 17"/>
            <p:cNvGrpSpPr/>
            <p:nvPr/>
          </p:nvGrpSpPr>
          <p:grpSpPr>
            <a:xfrm>
              <a:off x="414586" y="1466659"/>
              <a:ext cx="433958" cy="3589950"/>
              <a:chOff x="-612576" y="1556792"/>
              <a:chExt cx="433958" cy="3733966"/>
            </a:xfrm>
          </p:grpSpPr>
          <p:pic>
            <p:nvPicPr>
              <p:cNvPr id="37" name="Picture 8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12576" y="2492896"/>
                <a:ext cx="361950" cy="27978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12576" y="1556792"/>
                <a:ext cx="361950" cy="27978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9" name="Picture 9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11234" y="1766864"/>
                <a:ext cx="277114" cy="51702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0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36635" y="2719516"/>
                <a:ext cx="319341" cy="48050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0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42985" y="3663678"/>
                <a:ext cx="319341" cy="48050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矩形 41"/>
              <p:cNvSpPr/>
              <p:nvPr/>
            </p:nvSpPr>
            <p:spPr>
              <a:xfrm>
                <a:off x="-583370" y="1827650"/>
                <a:ext cx="400110" cy="382768"/>
              </a:xfrm>
              <a:prstGeom prst="rect">
                <a:avLst/>
              </a:prstGeom>
              <a:noFill/>
            </p:spPr>
            <p:txBody>
              <a:bodyPr vert="eaVert"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400" b="1" dirty="0" smtClean="0">
                    <a:ln w="11430">
                      <a:solidFill>
                        <a:schemeClr val="bg1">
                          <a:lumMod val="95000"/>
                        </a:schemeClr>
                      </a:solidFill>
                    </a:ln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强  化</a:t>
                </a:r>
                <a:endParaRPr lang="zh-CN" altLang="en-US" sz="1400" b="1" dirty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578728" y="2775556"/>
                <a:ext cx="400110" cy="353557"/>
              </a:xfrm>
              <a:prstGeom prst="rect">
                <a:avLst/>
              </a:prstGeom>
              <a:noFill/>
            </p:spPr>
            <p:txBody>
              <a:bodyPr vert="eaVert"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400" b="1" dirty="0" smtClean="0">
                    <a:ln w="11430">
                      <a:solidFill>
                        <a:schemeClr val="bg1">
                          <a:lumMod val="95000"/>
                        </a:schemeClr>
                      </a:solidFill>
                    </a:ln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洗 练</a:t>
                </a:r>
                <a:endParaRPr lang="zh-CN" altLang="en-US" sz="1400" b="1" dirty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-580638" y="3717032"/>
                <a:ext cx="400110" cy="339737"/>
              </a:xfrm>
              <a:prstGeom prst="rect">
                <a:avLst/>
              </a:prstGeom>
              <a:noFill/>
            </p:spPr>
            <p:txBody>
              <a:bodyPr vert="eaVert"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400" b="1" dirty="0" smtClean="0">
                    <a:ln w="11430">
                      <a:solidFill>
                        <a:schemeClr val="bg1">
                          <a:lumMod val="95000"/>
                        </a:schemeClr>
                      </a:solidFill>
                    </a:ln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宝石</a:t>
                </a:r>
                <a:endParaRPr lang="zh-CN" altLang="en-US" sz="1400" b="1" dirty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  <p:pic>
            <p:nvPicPr>
              <p:cNvPr id="45" name="Picture 10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40568" y="4581128"/>
                <a:ext cx="319341" cy="48050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矩形 45"/>
              <p:cNvSpPr/>
              <p:nvPr/>
            </p:nvSpPr>
            <p:spPr>
              <a:xfrm>
                <a:off x="-580638" y="4611167"/>
                <a:ext cx="400110" cy="444994"/>
              </a:xfrm>
              <a:prstGeom prst="rect">
                <a:avLst/>
              </a:prstGeom>
              <a:noFill/>
            </p:spPr>
            <p:txBody>
              <a:bodyPr vert="eaVert"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zh-CN" altLang="en-US" sz="1400" b="1" dirty="0" smtClean="0">
                    <a:ln w="11430">
                      <a:solidFill>
                        <a:schemeClr val="bg1">
                          <a:lumMod val="95000"/>
                        </a:schemeClr>
                      </a:solidFill>
                    </a:ln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合成</a:t>
                </a:r>
                <a:endParaRPr lang="zh-CN" altLang="en-US" sz="1400" b="1" dirty="0">
                  <a:ln w="11430"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71600" y="3284984"/>
              <a:ext cx="2232248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965723" y="4448919"/>
              <a:ext cx="2476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987824" y="3212976"/>
              <a:ext cx="219075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918482" y="3275459"/>
              <a:ext cx="1565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6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级魔抗宝石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285381" y="1403250"/>
              <a:ext cx="4075559" cy="3679200"/>
              <a:chOff x="3285381" y="1403250"/>
              <a:chExt cx="4075559" cy="3679200"/>
            </a:xfrm>
          </p:grpSpPr>
          <p:pic>
            <p:nvPicPr>
              <p:cNvPr id="24" name="Picture 9"/>
              <p:cNvPicPr>
                <a:picLocks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3285381" y="1403250"/>
                <a:ext cx="4075559" cy="3679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" name="Picture 11"/>
              <p:cNvPicPr>
                <a:picLocks noChangeAspect="1" noChangeArrowheads="1"/>
              </p:cNvPicPr>
              <p:nvPr/>
            </p:nvPicPr>
            <p:blipFill>
              <a:blip r:embed="rId1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3419872" y="1556792"/>
                <a:ext cx="3816424" cy="3384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" name="Picture 12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3887341" y="2442220"/>
                <a:ext cx="828675" cy="933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3825901" y="3375670"/>
                <a:ext cx="96212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b="1" dirty="0" smtClean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4</a:t>
                </a:r>
                <a:r>
                  <a:rPr lang="zh-CN" altLang="en-US" sz="1100" b="1" dirty="0" smtClean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级物攻宝石</a:t>
                </a:r>
                <a:endParaRPr lang="zh-CN" altLang="en-US" sz="11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pic>
            <p:nvPicPr>
              <p:cNvPr id="28" name="Picture 13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6359996" y="1556792"/>
                <a:ext cx="876300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14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5292452" y="2079526"/>
                <a:ext cx="647700" cy="647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15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6281514" y="2060848"/>
                <a:ext cx="666750" cy="666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15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5273402" y="3087638"/>
                <a:ext cx="666750" cy="666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15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6281514" y="3087638"/>
                <a:ext cx="666750" cy="666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16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3710077" y="4461966"/>
                <a:ext cx="1293971" cy="407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17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5744398" y="4471015"/>
                <a:ext cx="1275874" cy="398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" name="Picture 18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162797" y="3933056"/>
                <a:ext cx="1057275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5220072" y="3933056"/>
                <a:ext cx="118494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 smtClean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所需金币 </a:t>
                </a:r>
                <a:r>
                  <a:rPr lang="en-US" altLang="zh-CN" sz="1200" b="1" dirty="0" smtClean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 3000</a:t>
                </a:r>
                <a:endParaRPr lang="zh-CN" altLang="en-US" sz="12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4" name="Picture 27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36" y="1283327"/>
            <a:ext cx="1319083" cy="1152614"/>
          </a:xfrm>
          <a:prstGeom prst="rect">
            <a:avLst/>
          </a:prstGeom>
          <a:noFill/>
          <a:ln>
            <a:noFill/>
          </a:ln>
          <a:effectLst>
            <a:glow rad="25400">
              <a:srgbClr val="FF0000">
                <a:alpha val="32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2402349" y="395965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锻造界面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合成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>
            <a:off x="-7841" y="1852072"/>
            <a:ext cx="9197974" cy="5009333"/>
            <a:chOff x="-277320" y="88656"/>
            <a:chExt cx="9197974" cy="5009333"/>
          </a:xfrm>
        </p:grpSpPr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7320" y="88656"/>
              <a:ext cx="9197974" cy="44778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271" y="495975"/>
              <a:ext cx="7079884" cy="3888935"/>
            </a:xfrm>
            <a:prstGeom prst="roundRect">
              <a:avLst>
                <a:gd name="adj" fmla="val 468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963" y="821692"/>
              <a:ext cx="1512168" cy="3622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7" name="组合 106"/>
            <p:cNvGrpSpPr/>
            <p:nvPr/>
          </p:nvGrpSpPr>
          <p:grpSpPr>
            <a:xfrm>
              <a:off x="2320802" y="508581"/>
              <a:ext cx="3401806" cy="3945548"/>
              <a:chOff x="2104628" y="5430175"/>
              <a:chExt cx="3619500" cy="3841048"/>
            </a:xfrm>
          </p:grpSpPr>
          <p:pic>
            <p:nvPicPr>
              <p:cNvPr id="178" name="Picture 1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4628" y="5651733"/>
                <a:ext cx="3619500" cy="36194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79" name="组合 178"/>
              <p:cNvGrpSpPr/>
              <p:nvPr/>
            </p:nvGrpSpPr>
            <p:grpSpPr>
              <a:xfrm>
                <a:off x="2161424" y="5430175"/>
                <a:ext cx="3486857" cy="276999"/>
                <a:chOff x="1739899" y="5301251"/>
                <a:chExt cx="3486857" cy="276999"/>
              </a:xfrm>
            </p:grpSpPr>
            <p:pic>
              <p:nvPicPr>
                <p:cNvPr id="180" name="Picture 17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39899" y="5307235"/>
                  <a:ext cx="2619375" cy="257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1" name="Picture 15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9031" y="5308641"/>
                  <a:ext cx="847725" cy="2476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2" name="Picture 16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5627" y="5388573"/>
                  <a:ext cx="494531" cy="1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3" name="TextBox 182"/>
                <p:cNvSpPr txBox="1"/>
                <p:nvPr/>
              </p:nvSpPr>
              <p:spPr>
                <a:xfrm>
                  <a:off x="4539629" y="5301251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 smtClean="0">
                      <a:gradFill flip="none" rotWithShape="1">
                        <a:gsLst>
                          <a:gs pos="0">
                            <a:schemeClr val="bg2">
                              <a:lumMod val="90000"/>
                              <a:shade val="30000"/>
                              <a:satMod val="115000"/>
                            </a:schemeClr>
                          </a:gs>
                          <a:gs pos="50000">
                            <a:schemeClr val="bg2">
                              <a:lumMod val="90000"/>
                              <a:shade val="67500"/>
                              <a:satMod val="115000"/>
                            </a:schemeClr>
                          </a:gs>
                          <a:gs pos="100000">
                            <a:schemeClr val="bg2">
                              <a:lumMod val="90000"/>
                              <a:shade val="100000"/>
                              <a:satMod val="115000"/>
                            </a:schemeClr>
                          </a:gs>
                        </a:gsLst>
                        <a:lin ang="5400000" scaled="1"/>
                        <a:tileRect/>
                      </a:gradFill>
                      <a:latin typeface="华文细黑" pitchFamily="2" charset="-122"/>
                      <a:ea typeface="华文细黑" pitchFamily="2" charset="-122"/>
                    </a:rPr>
                    <a:t>圣灵石</a:t>
                  </a:r>
                  <a:endParaRPr lang="zh-CN" altLang="en-US" sz="1200" b="1" dirty="0">
                    <a:gradFill flip="none" rotWithShape="1">
                      <a:gsLst>
                        <a:gs pos="0">
                          <a:schemeClr val="bg2">
                            <a:lumMod val="9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9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9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108" name="组合 107"/>
            <p:cNvGrpSpPr/>
            <p:nvPr/>
          </p:nvGrpSpPr>
          <p:grpSpPr>
            <a:xfrm>
              <a:off x="1624746" y="774086"/>
              <a:ext cx="717368" cy="2152114"/>
              <a:chOff x="1609907" y="5678693"/>
              <a:chExt cx="943157" cy="2854749"/>
            </a:xfrm>
          </p:grpSpPr>
          <p:pic>
            <p:nvPicPr>
              <p:cNvPr id="175" name="Picture 2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5903" y="6640494"/>
                <a:ext cx="933450" cy="933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6" name="Picture 25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14" y="7599992"/>
                <a:ext cx="933450" cy="933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" name="Picture 23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9907" y="5678693"/>
                <a:ext cx="933450" cy="933450"/>
              </a:xfrm>
              <a:prstGeom prst="rect">
                <a:avLst/>
              </a:prstGeom>
              <a:noFill/>
              <a:ln>
                <a:noFill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9" name="Picture 6" descr="D:\mugen\Complete_Collection\Arakune\Effects\00\vraref000_00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9922" y="753091"/>
              <a:ext cx="3361985" cy="315491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6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00FF00"/>
                </a:clrFrom>
                <a:clrTo>
                  <a:srgbClr val="00FF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244" y="1176939"/>
              <a:ext cx="1657006" cy="18479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1" name="组合 110"/>
            <p:cNvGrpSpPr/>
            <p:nvPr/>
          </p:nvGrpSpPr>
          <p:grpSpPr>
            <a:xfrm>
              <a:off x="2486418" y="1004127"/>
              <a:ext cx="490511" cy="2093661"/>
              <a:chOff x="2808313" y="5877272"/>
              <a:chExt cx="490511" cy="2093661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2811462" y="5877272"/>
                <a:ext cx="487362" cy="498970"/>
                <a:chOff x="2811462" y="5786685"/>
                <a:chExt cx="487362" cy="498970"/>
              </a:xfrm>
            </p:grpSpPr>
            <p:pic>
              <p:nvPicPr>
                <p:cNvPr id="172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3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4" name="Picture 2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60" name="组合 159"/>
              <p:cNvGrpSpPr/>
              <p:nvPr/>
            </p:nvGrpSpPr>
            <p:grpSpPr>
              <a:xfrm>
                <a:off x="2809900" y="6418957"/>
                <a:ext cx="487362" cy="498970"/>
                <a:chOff x="2811462" y="5786685"/>
                <a:chExt cx="487362" cy="498970"/>
              </a:xfrm>
            </p:grpSpPr>
            <p:pic>
              <p:nvPicPr>
                <p:cNvPr id="169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0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1" name="Picture 2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61" name="组合 160"/>
              <p:cNvGrpSpPr/>
              <p:nvPr/>
            </p:nvGrpSpPr>
            <p:grpSpPr>
              <a:xfrm>
                <a:off x="2808313" y="6944381"/>
                <a:ext cx="487362" cy="498970"/>
                <a:chOff x="2811462" y="5786685"/>
                <a:chExt cx="487362" cy="498970"/>
              </a:xfrm>
            </p:grpSpPr>
            <p:pic>
              <p:nvPicPr>
                <p:cNvPr id="166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7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8" name="Picture 2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62" name="组合 161"/>
              <p:cNvGrpSpPr/>
              <p:nvPr/>
            </p:nvGrpSpPr>
            <p:grpSpPr>
              <a:xfrm>
                <a:off x="2811462" y="7471963"/>
                <a:ext cx="487362" cy="498970"/>
                <a:chOff x="2811462" y="5786685"/>
                <a:chExt cx="487362" cy="498970"/>
              </a:xfrm>
            </p:grpSpPr>
            <p:pic>
              <p:nvPicPr>
                <p:cNvPr id="163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4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5" name="Picture 2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12" name="组合 111"/>
            <p:cNvGrpSpPr/>
            <p:nvPr/>
          </p:nvGrpSpPr>
          <p:grpSpPr>
            <a:xfrm>
              <a:off x="4970832" y="1004127"/>
              <a:ext cx="490511" cy="2093661"/>
              <a:chOff x="5501716" y="5871843"/>
              <a:chExt cx="490511" cy="2093661"/>
            </a:xfrm>
          </p:grpSpPr>
          <p:grpSp>
            <p:nvGrpSpPr>
              <p:cNvPr id="143" name="组合 142"/>
              <p:cNvGrpSpPr/>
              <p:nvPr/>
            </p:nvGrpSpPr>
            <p:grpSpPr>
              <a:xfrm>
                <a:off x="5504865" y="5871843"/>
                <a:ext cx="487362" cy="498970"/>
                <a:chOff x="2811462" y="5786685"/>
                <a:chExt cx="487362" cy="498970"/>
              </a:xfrm>
            </p:grpSpPr>
            <p:pic>
              <p:nvPicPr>
                <p:cNvPr id="156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7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8" name="Picture 2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44" name="组合 143"/>
              <p:cNvGrpSpPr/>
              <p:nvPr/>
            </p:nvGrpSpPr>
            <p:grpSpPr>
              <a:xfrm>
                <a:off x="5503303" y="6413528"/>
                <a:ext cx="487362" cy="498970"/>
                <a:chOff x="2811462" y="5786685"/>
                <a:chExt cx="487362" cy="498970"/>
              </a:xfrm>
            </p:grpSpPr>
            <p:pic>
              <p:nvPicPr>
                <p:cNvPr id="153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4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5" name="Picture 2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45" name="组合 144"/>
              <p:cNvGrpSpPr/>
              <p:nvPr/>
            </p:nvGrpSpPr>
            <p:grpSpPr>
              <a:xfrm>
                <a:off x="5501716" y="6938952"/>
                <a:ext cx="487362" cy="498970"/>
                <a:chOff x="2811462" y="5786685"/>
                <a:chExt cx="487362" cy="498970"/>
              </a:xfrm>
            </p:grpSpPr>
            <p:pic>
              <p:nvPicPr>
                <p:cNvPr id="150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1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2" name="Picture 2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46" name="组合 145"/>
              <p:cNvGrpSpPr/>
              <p:nvPr/>
            </p:nvGrpSpPr>
            <p:grpSpPr>
              <a:xfrm>
                <a:off x="5504865" y="7466534"/>
                <a:ext cx="487362" cy="498970"/>
                <a:chOff x="2811462" y="5786685"/>
                <a:chExt cx="487362" cy="498970"/>
              </a:xfrm>
            </p:grpSpPr>
            <p:pic>
              <p:nvPicPr>
                <p:cNvPr id="147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8" name="Picture 2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9" name="Picture 2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pic>
          <p:nvPicPr>
            <p:cNvPr id="113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911" y="587073"/>
              <a:ext cx="494531" cy="157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4" name="TextBox 113"/>
            <p:cNvSpPr txBox="1"/>
            <p:nvPr/>
          </p:nvSpPr>
          <p:spPr>
            <a:xfrm>
              <a:off x="3276472" y="50927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gradFill flip="none" rotWithShape="1">
                    <a:gsLst>
                      <a:gs pos="0">
                        <a:schemeClr val="bg2">
                          <a:lumMod val="90000"/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lumMod val="90000"/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lumMod val="90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华文细黑" pitchFamily="2" charset="-122"/>
                  <a:ea typeface="华文细黑" pitchFamily="2" charset="-122"/>
                </a:rPr>
                <a:t>圣灵石</a:t>
              </a:r>
              <a:endParaRPr lang="zh-CN" altLang="en-US" sz="1200" b="1" dirty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115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489" y="595903"/>
              <a:ext cx="494531" cy="157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6" name="TextBox 115"/>
            <p:cNvSpPr txBox="1"/>
            <p:nvPr/>
          </p:nvSpPr>
          <p:spPr>
            <a:xfrm>
              <a:off x="5033686" y="508104"/>
              <a:ext cx="683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gradFill flip="none" rotWithShape="1">
                    <a:gsLst>
                      <a:gs pos="0">
                        <a:schemeClr val="bg2">
                          <a:lumMod val="90000"/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lumMod val="90000"/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lumMod val="90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华文细黑" pitchFamily="2" charset="-122"/>
                  <a:ea typeface="华文细黑" pitchFamily="2" charset="-122"/>
                </a:rPr>
                <a:t>预留</a:t>
              </a:r>
              <a:endParaRPr lang="zh-CN" altLang="en-US" sz="1200" b="1" dirty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117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4621" y="574718"/>
              <a:ext cx="494531" cy="157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8" name="TextBox 117"/>
            <p:cNvSpPr txBox="1"/>
            <p:nvPr/>
          </p:nvSpPr>
          <p:spPr>
            <a:xfrm>
              <a:off x="4190998" y="50644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gradFill flip="none" rotWithShape="1">
                    <a:gsLst>
                      <a:gs pos="0">
                        <a:schemeClr val="bg2">
                          <a:lumMod val="90000"/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lumMod val="90000"/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lumMod val="90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华文细黑" pitchFamily="2" charset="-122"/>
                  <a:ea typeface="华文细黑" pitchFamily="2" charset="-122"/>
                </a:rPr>
                <a:t>预留</a:t>
              </a:r>
              <a:endParaRPr lang="zh-CN" altLang="en-US" sz="1200" b="1" dirty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endParaRPr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2920628" y="3169796"/>
              <a:ext cx="2203036" cy="537140"/>
              <a:chOff x="-790026" y="9334192"/>
              <a:chExt cx="3337688" cy="979121"/>
            </a:xfrm>
          </p:grpSpPr>
          <p:grpSp>
            <p:nvGrpSpPr>
              <p:cNvPr id="139" name="组合 138"/>
              <p:cNvGrpSpPr/>
              <p:nvPr/>
            </p:nvGrpSpPr>
            <p:grpSpPr>
              <a:xfrm>
                <a:off x="-790026" y="9334192"/>
                <a:ext cx="3337688" cy="979121"/>
                <a:chOff x="2390775" y="2691219"/>
                <a:chExt cx="3511552" cy="1947455"/>
              </a:xfrm>
            </p:grpSpPr>
            <p:pic>
              <p:nvPicPr>
                <p:cNvPr id="141" name="Picture 9"/>
                <p:cNvPicPr>
                  <a:picLocks noChangeAspect="1" noChangeArrowheads="1"/>
                </p:cNvPicPr>
                <p:nvPr/>
              </p:nvPicPr>
              <p:blipFill>
                <a:blip r:embed="rId16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90775" y="2691219"/>
                  <a:ext cx="3511552" cy="19474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2" name="Picture 10"/>
                <p:cNvPicPr>
                  <a:picLocks noChangeAspect="1" noChangeArrowheads="1"/>
                </p:cNvPicPr>
                <p:nvPr/>
              </p:nvPicPr>
              <p:blipFill>
                <a:blip r:embed="rId17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1358" y="2788646"/>
                  <a:ext cx="3324777" cy="1752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40" name="圆角矩形 139"/>
              <p:cNvSpPr/>
              <p:nvPr/>
            </p:nvSpPr>
            <p:spPr>
              <a:xfrm>
                <a:off x="-760020" y="9359383"/>
                <a:ext cx="3270556" cy="934012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extrusionH="19050">
                <a:bevelT w="25400" h="25400" prst="slope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pic>
          <p:nvPicPr>
            <p:cNvPr id="120" name="Picture 2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583" y="3250369"/>
              <a:ext cx="203835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394" y="3159767"/>
              <a:ext cx="714908" cy="6485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6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352" y="3711840"/>
              <a:ext cx="3290972" cy="694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7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6847" y="565385"/>
              <a:ext cx="2838450" cy="381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71677" y="3154681"/>
              <a:ext cx="696696" cy="6485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10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373" y="3214906"/>
              <a:ext cx="495757" cy="438111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" name="矩形 125"/>
            <p:cNvSpPr/>
            <p:nvPr/>
          </p:nvSpPr>
          <p:spPr>
            <a:xfrm>
              <a:off x="2382356" y="3296988"/>
              <a:ext cx="505267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12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圣物</a:t>
              </a:r>
              <a:endParaRPr lang="zh-CN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-50580" y="850672"/>
              <a:ext cx="857927" cy="424731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 H   P</a:t>
              </a:r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 M  P</a:t>
              </a:r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 S   P</a:t>
              </a:r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：</a:t>
              </a:r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物理攻击：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魔法攻击：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物理防御：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魔法防御：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真实伤害：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真实防御：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暴      击：</a:t>
              </a:r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韧      性：</a:t>
              </a:r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穿      透：</a:t>
              </a:r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抵      抗：</a:t>
              </a:r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移动速度：</a:t>
              </a:r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技能冷却：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法力回复：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生命偷取：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8" name="Picture 1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487" y="2116664"/>
              <a:ext cx="1552575" cy="161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9" name="矩形 128"/>
            <p:cNvSpPr/>
            <p:nvPr/>
          </p:nvSpPr>
          <p:spPr>
            <a:xfrm>
              <a:off x="649388" y="850682"/>
              <a:ext cx="732893" cy="409342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999999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300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1800</a:t>
              </a:r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2500</a:t>
              </a:r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2500</a:t>
              </a:r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2500</a:t>
              </a:r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2500</a:t>
              </a:r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100.00%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20.00%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30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2.50%</a:t>
              </a:r>
            </a:p>
            <a:p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4994618" y="2719333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鞋子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4989646" y="1111447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项链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5003647" y="1650142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戒指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4994618" y="2178556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护手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2516914" y="2713833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武器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2511942" y="1105947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头饰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2525943" y="1644642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衣服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2516914" y="2173056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腰带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pic>
          <p:nvPicPr>
            <p:cNvPr id="138" name="Picture 12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93529" y="3861697"/>
              <a:ext cx="57358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4" name="矩形 183"/>
          <p:cNvSpPr/>
          <p:nvPr/>
        </p:nvSpPr>
        <p:spPr>
          <a:xfrm>
            <a:off x="2987856" y="2572977"/>
            <a:ext cx="254749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LV.99     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角色名字六字   称号五个字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664535" y="5383895"/>
            <a:ext cx="476250" cy="246221"/>
            <a:chOff x="-948577" y="1848408"/>
            <a:chExt cx="476250" cy="246221"/>
          </a:xfrm>
        </p:grpSpPr>
        <p:pic>
          <p:nvPicPr>
            <p:cNvPr id="186" name="Picture 5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48577" y="1881700"/>
              <a:ext cx="476250" cy="17963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7" name="矩形 186"/>
            <p:cNvSpPr/>
            <p:nvPr/>
          </p:nvSpPr>
          <p:spPr>
            <a:xfrm>
              <a:off x="-936137" y="1848408"/>
              <a:ext cx="453970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商店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88" name="Picture 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52" y="2281522"/>
            <a:ext cx="28575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75" y="5737088"/>
            <a:ext cx="652234" cy="260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2" descr="http://news.4399.com/lol/zhuangbei_img/13565139171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68" y="4422790"/>
            <a:ext cx="370528" cy="37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" name="组合 190"/>
          <p:cNvGrpSpPr/>
          <p:nvPr/>
        </p:nvGrpSpPr>
        <p:grpSpPr>
          <a:xfrm>
            <a:off x="3079746" y="4660812"/>
            <a:ext cx="221116" cy="222563"/>
            <a:chOff x="-901728" y="-2084380"/>
            <a:chExt cx="221116" cy="222563"/>
          </a:xfrm>
        </p:grpSpPr>
        <p:sp>
          <p:nvSpPr>
            <p:cNvPr id="192" name="椭圆 191"/>
            <p:cNvSpPr/>
            <p:nvPr/>
          </p:nvSpPr>
          <p:spPr>
            <a:xfrm>
              <a:off x="-901728" y="-2084380"/>
              <a:ext cx="221116" cy="222563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上箭头 192"/>
            <p:cNvSpPr/>
            <p:nvPr/>
          </p:nvSpPr>
          <p:spPr>
            <a:xfrm>
              <a:off x="-895401" y="-2067423"/>
              <a:ext cx="210818" cy="174775"/>
            </a:xfrm>
            <a:prstGeom prst="upArrow">
              <a:avLst>
                <a:gd name="adj1" fmla="val 50000"/>
                <a:gd name="adj2" fmla="val 60900"/>
              </a:avLst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4" name="矩形 193"/>
          <p:cNvSpPr/>
          <p:nvPr/>
        </p:nvSpPr>
        <p:spPr>
          <a:xfrm>
            <a:off x="1709850" y="395965"/>
            <a:ext cx="6359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角色界面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主角</a:t>
            </a:r>
            <a:r>
              <a:rPr lang="zh-CN" alt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装备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95" name="Picture 3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127" y="2802331"/>
            <a:ext cx="409575" cy="112395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903312"/>
            <a:ext cx="9197974" cy="447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063" y="2310631"/>
            <a:ext cx="7079884" cy="3888935"/>
          </a:xfrm>
          <a:prstGeom prst="roundRect">
            <a:avLst>
              <a:gd name="adj" fmla="val 46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" y="2636348"/>
            <a:ext cx="1512168" cy="362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417594" y="2323237"/>
            <a:ext cx="3401806" cy="3945548"/>
            <a:chOff x="2104628" y="5430175"/>
            <a:chExt cx="3619500" cy="3841048"/>
          </a:xfrm>
        </p:grpSpPr>
        <p:pic>
          <p:nvPicPr>
            <p:cNvPr id="6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628" y="5651733"/>
              <a:ext cx="3619500" cy="3619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组合 6"/>
            <p:cNvGrpSpPr/>
            <p:nvPr/>
          </p:nvGrpSpPr>
          <p:grpSpPr>
            <a:xfrm>
              <a:off x="2161424" y="5430175"/>
              <a:ext cx="3486857" cy="276999"/>
              <a:chOff x="1739899" y="5301251"/>
              <a:chExt cx="3486857" cy="276999"/>
            </a:xfrm>
          </p:grpSpPr>
          <p:pic>
            <p:nvPicPr>
              <p:cNvPr id="8" name="Picture 1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9899" y="5307235"/>
                <a:ext cx="2619375" cy="257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1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9031" y="5308641"/>
                <a:ext cx="847725" cy="2476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1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5627" y="5388573"/>
                <a:ext cx="494531" cy="1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539629" y="5301251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 smtClean="0">
                    <a:gradFill flip="none" rotWithShape="1">
                      <a:gsLst>
                        <a:gs pos="0">
                          <a:schemeClr val="bg2">
                            <a:lumMod val="9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9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9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  <a:latin typeface="华文细黑" pitchFamily="2" charset="-122"/>
                    <a:ea typeface="华文细黑" pitchFamily="2" charset="-122"/>
                  </a:rPr>
                  <a:t>圣灵石</a:t>
                </a:r>
                <a:endParaRPr lang="zh-CN" altLang="en-US" sz="1200" b="1" dirty="0">
                  <a:gradFill flip="none" rotWithShape="1">
                    <a:gsLst>
                      <a:gs pos="0">
                        <a:schemeClr val="bg2">
                          <a:lumMod val="90000"/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lumMod val="90000"/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lumMod val="90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</p:grpSp>
      <p:pic>
        <p:nvPicPr>
          <p:cNvPr id="12" name="Picture 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099" y="3313816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921" y="4037155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38" y="2588742"/>
            <a:ext cx="709985" cy="70370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D:\mugen\Complete_Collection\Arakune\Effects\00\vraref000_0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14" y="2567747"/>
            <a:ext cx="3361985" cy="31549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36" y="2991595"/>
            <a:ext cx="1657006" cy="184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2586359" y="2818783"/>
            <a:ext cx="487362" cy="498970"/>
            <a:chOff x="2811462" y="5786685"/>
            <a:chExt cx="487362" cy="498970"/>
          </a:xfrm>
        </p:grpSpPr>
        <p:pic>
          <p:nvPicPr>
            <p:cNvPr id="18" name="Picture 2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462" y="5809405"/>
              <a:ext cx="47625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574" y="5786685"/>
              <a:ext cx="47625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612" y="6001693"/>
              <a:ext cx="381000" cy="211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2583210" y="3885892"/>
            <a:ext cx="487362" cy="498970"/>
            <a:chOff x="2811462" y="5786685"/>
            <a:chExt cx="487362" cy="498970"/>
          </a:xfrm>
        </p:grpSpPr>
        <p:pic>
          <p:nvPicPr>
            <p:cNvPr id="22" name="Picture 2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462" y="5809405"/>
              <a:ext cx="47625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2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574" y="5786685"/>
              <a:ext cx="47625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612" y="6001693"/>
              <a:ext cx="381000" cy="211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5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03" y="2401729"/>
            <a:ext cx="494531" cy="1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423555" y="232393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rPr>
              <a:t>圣灵石</a:t>
            </a:r>
            <a:endParaRPr lang="zh-CN" altLang="en-US" sz="1200" b="1" dirty="0"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81" y="2410559"/>
            <a:ext cx="494531" cy="1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130478" y="2322760"/>
            <a:ext cx="683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rPr>
              <a:t>预留</a:t>
            </a:r>
            <a:endParaRPr lang="zh-CN" altLang="en-US" sz="1200" b="1" dirty="0"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29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413" y="2389374"/>
            <a:ext cx="494531" cy="1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287790" y="232110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rPr>
              <a:t>预留</a:t>
            </a:r>
            <a:endParaRPr lang="zh-CN" altLang="en-US" sz="1200" b="1" dirty="0"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华文细黑" pitchFamily="2" charset="-122"/>
              <a:ea typeface="华文细黑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017420" y="4984452"/>
            <a:ext cx="2203036" cy="537140"/>
            <a:chOff x="-790026" y="9334192"/>
            <a:chExt cx="3337688" cy="979121"/>
          </a:xfrm>
        </p:grpSpPr>
        <p:grpSp>
          <p:nvGrpSpPr>
            <p:cNvPr id="32" name="组合 31"/>
            <p:cNvGrpSpPr/>
            <p:nvPr/>
          </p:nvGrpSpPr>
          <p:grpSpPr>
            <a:xfrm>
              <a:off x="-790026" y="9334192"/>
              <a:ext cx="3337688" cy="979121"/>
              <a:chOff x="2390775" y="2691219"/>
              <a:chExt cx="3511552" cy="1947455"/>
            </a:xfrm>
          </p:grpSpPr>
          <p:pic>
            <p:nvPicPr>
              <p:cNvPr id="34" name="Picture 9"/>
              <p:cNvPicPr>
                <a:picLocks noChangeAspect="1" noChangeArrowheads="1"/>
              </p:cNvPicPr>
              <p:nvPr/>
            </p:nvPicPr>
            <p:blipFill>
              <a:blip r:embed="rId16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0775" y="2691219"/>
                <a:ext cx="3511552" cy="19474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10"/>
              <p:cNvPicPr>
                <a:picLocks noChangeAspect="1" noChangeArrowheads="1"/>
              </p:cNvPicPr>
              <p:nvPr/>
            </p:nvPicPr>
            <p:blipFill>
              <a:blip r:embed="rId17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1358" y="2788646"/>
                <a:ext cx="3324777" cy="1752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3" name="圆角矩形 32"/>
            <p:cNvSpPr/>
            <p:nvPr/>
          </p:nvSpPr>
          <p:spPr>
            <a:xfrm>
              <a:off x="-760020" y="9359383"/>
              <a:ext cx="3270556" cy="93401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19050">
              <a:bevelT w="25400" h="25400" prst="slope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375" y="5065025"/>
            <a:ext cx="20383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86" y="4974423"/>
            <a:ext cx="714908" cy="6485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144" y="5526496"/>
            <a:ext cx="3290972" cy="69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39" y="2380041"/>
            <a:ext cx="28384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8469" y="4969337"/>
            <a:ext cx="696696" cy="6485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65" y="5029562"/>
            <a:ext cx="495757" cy="438111"/>
          </a:xfrm>
          <a:prstGeom prst="ellipse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 41"/>
          <p:cNvSpPr/>
          <p:nvPr/>
        </p:nvSpPr>
        <p:spPr>
          <a:xfrm>
            <a:off x="2482557" y="5128163"/>
            <a:ext cx="5052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圣物</a:t>
            </a:r>
            <a:endParaRPr lang="zh-CN" altLang="en-US" sz="1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43" name="Picture 1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" y="3931320"/>
            <a:ext cx="155257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矩形 43"/>
          <p:cNvSpPr/>
          <p:nvPr/>
        </p:nvSpPr>
        <p:spPr>
          <a:xfrm>
            <a:off x="746180" y="2665338"/>
            <a:ext cx="732893" cy="40934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300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1800</a:t>
            </a:r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endParaRPr lang="en-US" altLang="zh-CN" sz="1000" b="1" dirty="0" smtClean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2500</a:t>
            </a:r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2500</a:t>
            </a:r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2500</a:t>
            </a:r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2500</a:t>
            </a:r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100.00%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20.00%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30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2.50%</a:t>
            </a:r>
          </a:p>
          <a:p>
            <a:endParaRPr lang="en-US" altLang="zh-CN" sz="1000" b="1" dirty="0" smtClean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608735" y="2844403"/>
            <a:ext cx="4796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衣服</a:t>
            </a:r>
            <a:endParaRPr lang="en-US" altLang="zh-CN" sz="11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ctr"/>
            <a:r>
              <a:rPr lang="zh-CN" altLang="en-US" sz="11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时装</a:t>
            </a:r>
            <a:endParaRPr lang="en-US" altLang="zh-CN" sz="11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613706" y="3904409"/>
            <a:ext cx="4796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武器</a:t>
            </a:r>
            <a:endParaRPr lang="en-US" altLang="zh-CN" sz="11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ctr"/>
            <a:r>
              <a:rPr lang="zh-CN" altLang="en-US" sz="11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时装</a:t>
            </a:r>
            <a:endParaRPr lang="en-US" altLang="zh-CN" sz="11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47" name="Picture 1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90321" y="5676353"/>
            <a:ext cx="5735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矩形 47"/>
          <p:cNvSpPr/>
          <p:nvPr/>
        </p:nvSpPr>
        <p:spPr>
          <a:xfrm>
            <a:off x="5283249" y="5116718"/>
            <a:ext cx="5052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装备</a:t>
            </a:r>
            <a:endParaRPr lang="zh-CN" altLang="en-US" sz="1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843808" y="2617408"/>
            <a:ext cx="241284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LV.99    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角色名字六字   称号五个字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613346" y="3397894"/>
            <a:ext cx="108012" cy="118646"/>
          </a:xfrm>
          <a:prstGeom prst="rect">
            <a:avLst/>
          </a:prstGeom>
          <a:ln w="952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5FF76"/>
                </a:solidFill>
              </a:rPr>
              <a:t>√</a:t>
            </a:r>
            <a:endParaRPr lang="zh-CN" altLang="en-US" sz="1400" b="1" dirty="0">
              <a:solidFill>
                <a:srgbClr val="05FF76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076056" y="2829163"/>
            <a:ext cx="490511" cy="1566079"/>
            <a:chOff x="2808313" y="5877272"/>
            <a:chExt cx="490511" cy="1566079"/>
          </a:xfrm>
        </p:grpSpPr>
        <p:grpSp>
          <p:nvGrpSpPr>
            <p:cNvPr id="52" name="组合 51"/>
            <p:cNvGrpSpPr/>
            <p:nvPr/>
          </p:nvGrpSpPr>
          <p:grpSpPr>
            <a:xfrm>
              <a:off x="2811462" y="5877272"/>
              <a:ext cx="487362" cy="498970"/>
              <a:chOff x="2811462" y="5786685"/>
              <a:chExt cx="487362" cy="498970"/>
            </a:xfrm>
          </p:grpSpPr>
          <p:pic>
            <p:nvPicPr>
              <p:cNvPr id="57" name="Picture 2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1462" y="5809405"/>
                <a:ext cx="476250" cy="476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2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2574" y="5786685"/>
                <a:ext cx="476250" cy="476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9" name="Picture 2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612" y="6001693"/>
                <a:ext cx="381000" cy="211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3" name="组合 52"/>
            <p:cNvGrpSpPr/>
            <p:nvPr/>
          </p:nvGrpSpPr>
          <p:grpSpPr>
            <a:xfrm>
              <a:off x="2808313" y="6944381"/>
              <a:ext cx="487362" cy="498970"/>
              <a:chOff x="2811462" y="5786685"/>
              <a:chExt cx="487362" cy="498970"/>
            </a:xfrm>
          </p:grpSpPr>
          <p:pic>
            <p:nvPicPr>
              <p:cNvPr id="54" name="Picture 2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1462" y="5809405"/>
                <a:ext cx="476250" cy="476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5" name="Picture 2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2574" y="5786685"/>
                <a:ext cx="476250" cy="476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612" y="6001693"/>
                <a:ext cx="381000" cy="211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60" name="矩形 59"/>
          <p:cNvSpPr/>
          <p:nvPr/>
        </p:nvSpPr>
        <p:spPr>
          <a:xfrm>
            <a:off x="5094737" y="2851597"/>
            <a:ext cx="4796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饰品</a:t>
            </a:r>
            <a:endParaRPr lang="en-US" altLang="zh-CN" sz="11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ctr"/>
            <a:r>
              <a:rPr lang="zh-CN" altLang="en-US" sz="11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时装</a:t>
            </a:r>
            <a:endParaRPr lang="en-US" altLang="zh-CN" sz="11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090317" y="3916232"/>
            <a:ext cx="47961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翅膀</a:t>
            </a:r>
            <a:endParaRPr lang="en-US" altLang="zh-CN" sz="11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ctr"/>
            <a:r>
              <a:rPr lang="zh-CN" altLang="en-US" sz="11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时装</a:t>
            </a:r>
            <a:endParaRPr lang="en-US" altLang="zh-CN" sz="11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697743" y="3301863"/>
            <a:ext cx="40267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显示</a:t>
            </a:r>
            <a:endParaRPr lang="en-US" altLang="zh-CN" sz="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时装</a:t>
            </a:r>
            <a:endParaRPr lang="en-US" altLang="zh-CN" sz="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105816" y="3367414"/>
            <a:ext cx="108012" cy="118646"/>
          </a:xfrm>
          <a:prstGeom prst="rect">
            <a:avLst/>
          </a:prstGeom>
          <a:ln w="952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5FF76"/>
                </a:solidFill>
              </a:rPr>
              <a:t>√</a:t>
            </a:r>
            <a:endParaRPr lang="zh-CN" altLang="en-US" sz="1400" b="1" dirty="0">
              <a:solidFill>
                <a:srgbClr val="05FF76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190213" y="3271383"/>
            <a:ext cx="40267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显示</a:t>
            </a:r>
            <a:endParaRPr lang="en-US" altLang="zh-CN" sz="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时装</a:t>
            </a:r>
            <a:endParaRPr lang="en-US" altLang="zh-CN" sz="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624800" y="4445693"/>
            <a:ext cx="108012" cy="118646"/>
          </a:xfrm>
          <a:prstGeom prst="rect">
            <a:avLst/>
          </a:prstGeom>
          <a:ln w="952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5FF76"/>
                </a:solidFill>
              </a:rPr>
              <a:t>√</a:t>
            </a:r>
            <a:endParaRPr lang="zh-CN" altLang="en-US" sz="1400" b="1" dirty="0">
              <a:solidFill>
                <a:srgbClr val="05FF76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709197" y="4349662"/>
            <a:ext cx="40267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显示</a:t>
            </a:r>
            <a:endParaRPr lang="en-US" altLang="zh-CN" sz="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时装</a:t>
            </a:r>
            <a:endParaRPr lang="en-US" altLang="zh-CN" sz="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097824" y="4458173"/>
            <a:ext cx="108012" cy="118646"/>
          </a:xfrm>
          <a:prstGeom prst="rect">
            <a:avLst/>
          </a:prstGeom>
          <a:ln w="952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5FF76"/>
                </a:solidFill>
              </a:rPr>
              <a:t>√</a:t>
            </a:r>
            <a:endParaRPr lang="zh-CN" altLang="en-US" sz="1400" b="1" dirty="0">
              <a:solidFill>
                <a:srgbClr val="05FF76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182221" y="4362142"/>
            <a:ext cx="40267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显示</a:t>
            </a:r>
            <a:endParaRPr lang="en-US" altLang="zh-CN" sz="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时装</a:t>
            </a:r>
            <a:endParaRPr lang="en-US" altLang="zh-CN" sz="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494763" y="5425182"/>
            <a:ext cx="476250" cy="246221"/>
            <a:chOff x="-948577" y="1848408"/>
            <a:chExt cx="476250" cy="246221"/>
          </a:xfrm>
        </p:grpSpPr>
        <p:pic>
          <p:nvPicPr>
            <p:cNvPr id="70" name="Picture 5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48577" y="1881700"/>
              <a:ext cx="476250" cy="17963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矩形 70"/>
            <p:cNvSpPr/>
            <p:nvPr/>
          </p:nvSpPr>
          <p:spPr>
            <a:xfrm>
              <a:off x="-936137" y="1848408"/>
              <a:ext cx="453970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商店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14" y="2330093"/>
            <a:ext cx="28575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59" y="5802693"/>
            <a:ext cx="652234" cy="260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矩形 73"/>
          <p:cNvSpPr/>
          <p:nvPr/>
        </p:nvSpPr>
        <p:spPr>
          <a:xfrm>
            <a:off x="41665" y="2664941"/>
            <a:ext cx="857927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H   P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M  P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S   P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物理攻击：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魔法攻击：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魔法防御：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真实伤害：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真实防御：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暴      击：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韧      性：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穿      透：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抵      抗：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移动速度：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技能冷却：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法力回复：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生命偷取：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09850" y="395965"/>
            <a:ext cx="6359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角色界面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主角时装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57900" y="5406216"/>
            <a:ext cx="3086100" cy="1466850"/>
            <a:chOff x="3028950" y="2695575"/>
            <a:chExt cx="3086100" cy="1466850"/>
          </a:xfrm>
        </p:grpSpPr>
        <p:pic>
          <p:nvPicPr>
            <p:cNvPr id="3" name="Picture 1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950" y="2695575"/>
              <a:ext cx="3086100" cy="1466850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1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8663" y="2996952"/>
              <a:ext cx="2190750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779912" y="2953519"/>
              <a:ext cx="151996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12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提升英雄星级需要</a:t>
              </a:r>
              <a:endParaRPr lang="en-US" altLang="zh-CN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" name="Picture 19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560" y="3135064"/>
              <a:ext cx="535846" cy="480414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乘号 6"/>
            <p:cNvSpPr/>
            <p:nvPr/>
          </p:nvSpPr>
          <p:spPr>
            <a:xfrm>
              <a:off x="3751825" y="3282702"/>
              <a:ext cx="254161" cy="255750"/>
            </a:xfrm>
            <a:prstGeom prst="mathMultiply">
              <a:avLst>
                <a:gd name="adj1" fmla="val 12938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930174" y="3226680"/>
              <a:ext cx="55496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37FF91">
                          <a:tint val="66000"/>
                          <a:satMod val="160000"/>
                        </a:srgbClr>
                      </a:gs>
                      <a:gs pos="50000">
                        <a:srgbClr val="37FF91">
                          <a:tint val="44500"/>
                          <a:satMod val="160000"/>
                        </a:srgbClr>
                      </a:gs>
                      <a:gs pos="100000">
                        <a:srgbClr val="37FF91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200</a:t>
              </a:r>
              <a:endParaRPr lang="zh-CN" altLang="en-US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37FF91">
                        <a:tint val="66000"/>
                        <a:satMod val="160000"/>
                      </a:srgbClr>
                    </a:gs>
                    <a:gs pos="50000">
                      <a:srgbClr val="37FF91">
                        <a:tint val="44500"/>
                        <a:satMod val="160000"/>
                      </a:srgbClr>
                    </a:gs>
                    <a:gs pos="100000">
                      <a:srgbClr val="37FF91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pic>
          <p:nvPicPr>
            <p:cNvPr id="9" name="Picture 19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46" y="3140968"/>
              <a:ext cx="535846" cy="480414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乘号 9"/>
            <p:cNvSpPr/>
            <p:nvPr/>
          </p:nvSpPr>
          <p:spPr>
            <a:xfrm>
              <a:off x="5071211" y="3288606"/>
              <a:ext cx="254161" cy="255750"/>
            </a:xfrm>
            <a:prstGeom prst="mathMultiply">
              <a:avLst>
                <a:gd name="adj1" fmla="val 12938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311276" y="3232584"/>
              <a:ext cx="43152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37FF91">
                          <a:tint val="66000"/>
                          <a:satMod val="160000"/>
                        </a:srgbClr>
                      </a:gs>
                      <a:gs pos="50000">
                        <a:srgbClr val="37FF91">
                          <a:tint val="44500"/>
                          <a:satMod val="160000"/>
                        </a:srgbClr>
                      </a:gs>
                      <a:gs pos="100000">
                        <a:srgbClr val="37FF91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5</a:t>
              </a:r>
              <a:r>
                <a:rPr lang="en-US" altLang="zh-CN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37FF91">
                          <a:tint val="66000"/>
                          <a:satMod val="160000"/>
                        </a:srgbClr>
                      </a:gs>
                      <a:gs pos="50000">
                        <a:srgbClr val="37FF91">
                          <a:tint val="44500"/>
                          <a:satMod val="160000"/>
                        </a:srgbClr>
                      </a:gs>
                      <a:gs pos="100000">
                        <a:srgbClr val="37FF91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0</a:t>
              </a:r>
              <a:endParaRPr lang="zh-CN" altLang="en-US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37FF91">
                        <a:tint val="66000"/>
                        <a:satMod val="160000"/>
                      </a:srgbClr>
                    </a:gs>
                    <a:gs pos="50000">
                      <a:srgbClr val="37FF91">
                        <a:tint val="44500"/>
                        <a:satMod val="160000"/>
                      </a:srgbClr>
                    </a:gs>
                    <a:gs pos="100000">
                      <a:srgbClr val="37FF91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-26700" y="948679"/>
            <a:ext cx="9197974" cy="5163221"/>
            <a:chOff x="-277320" y="88656"/>
            <a:chExt cx="9197974" cy="5163221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7320" y="88656"/>
              <a:ext cx="9197974" cy="44778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271" y="495975"/>
              <a:ext cx="7079884" cy="3888935"/>
            </a:xfrm>
            <a:prstGeom prst="roundRect">
              <a:avLst>
                <a:gd name="adj" fmla="val 468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963" y="821692"/>
              <a:ext cx="1512168" cy="3622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" name="组合 15"/>
            <p:cNvGrpSpPr/>
            <p:nvPr/>
          </p:nvGrpSpPr>
          <p:grpSpPr>
            <a:xfrm>
              <a:off x="2320802" y="508581"/>
              <a:ext cx="3401806" cy="3945548"/>
              <a:chOff x="2104628" y="5430175"/>
              <a:chExt cx="3619500" cy="3841048"/>
            </a:xfrm>
          </p:grpSpPr>
          <p:pic>
            <p:nvPicPr>
              <p:cNvPr id="85" name="Picture 1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4628" y="5651733"/>
                <a:ext cx="3619500" cy="36194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6" name="组合 85"/>
              <p:cNvGrpSpPr/>
              <p:nvPr/>
            </p:nvGrpSpPr>
            <p:grpSpPr>
              <a:xfrm>
                <a:off x="2161424" y="5430175"/>
                <a:ext cx="3486857" cy="276999"/>
                <a:chOff x="1739899" y="5301251"/>
                <a:chExt cx="3486857" cy="276999"/>
              </a:xfrm>
            </p:grpSpPr>
            <p:pic>
              <p:nvPicPr>
                <p:cNvPr id="87" name="Picture 17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39899" y="5307235"/>
                  <a:ext cx="2619375" cy="257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8" name="Picture 15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9031" y="5308641"/>
                  <a:ext cx="847725" cy="2476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9" name="Picture 1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5627" y="5388573"/>
                  <a:ext cx="494531" cy="157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90" name="TextBox 89"/>
                <p:cNvSpPr txBox="1"/>
                <p:nvPr/>
              </p:nvSpPr>
              <p:spPr>
                <a:xfrm>
                  <a:off x="4539629" y="5301251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b="1" dirty="0" smtClean="0">
                      <a:gradFill flip="none" rotWithShape="1">
                        <a:gsLst>
                          <a:gs pos="0">
                            <a:schemeClr val="bg2">
                              <a:lumMod val="90000"/>
                              <a:shade val="30000"/>
                              <a:satMod val="115000"/>
                            </a:schemeClr>
                          </a:gs>
                          <a:gs pos="50000">
                            <a:schemeClr val="bg2">
                              <a:lumMod val="90000"/>
                              <a:shade val="67500"/>
                              <a:satMod val="115000"/>
                            </a:schemeClr>
                          </a:gs>
                          <a:gs pos="100000">
                            <a:schemeClr val="bg2">
                              <a:lumMod val="90000"/>
                              <a:shade val="100000"/>
                              <a:satMod val="115000"/>
                            </a:schemeClr>
                          </a:gs>
                        </a:gsLst>
                        <a:lin ang="5400000" scaled="1"/>
                        <a:tileRect/>
                      </a:gradFill>
                      <a:latin typeface="华文细黑" pitchFamily="2" charset="-122"/>
                      <a:ea typeface="华文细黑" pitchFamily="2" charset="-122"/>
                    </a:rPr>
                    <a:t>圣灵石</a:t>
                  </a:r>
                  <a:endParaRPr lang="zh-CN" altLang="en-US" sz="1200" b="1" dirty="0">
                    <a:gradFill flip="none" rotWithShape="1">
                      <a:gsLst>
                        <a:gs pos="0">
                          <a:schemeClr val="bg2">
                            <a:lumMod val="9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9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9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1624746" y="774086"/>
              <a:ext cx="717368" cy="2152114"/>
              <a:chOff x="1609907" y="5678693"/>
              <a:chExt cx="943157" cy="2854749"/>
            </a:xfrm>
          </p:grpSpPr>
          <p:pic>
            <p:nvPicPr>
              <p:cNvPr id="82" name="Picture 24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5903" y="6640494"/>
                <a:ext cx="933450" cy="933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3" name="Picture 25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14" y="7599992"/>
                <a:ext cx="933450" cy="933450"/>
              </a:xfrm>
              <a:prstGeom prst="rect">
                <a:avLst/>
              </a:prstGeom>
              <a:noFill/>
              <a:ln>
                <a:noFill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4" name="Picture 23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9907" y="5678693"/>
                <a:ext cx="933450" cy="933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6" descr="D:\mugen\Complete_Collection\Arakune\Effects\00\vraref000_00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9922" y="753091"/>
              <a:ext cx="3361985" cy="315491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组合 18"/>
            <p:cNvGrpSpPr/>
            <p:nvPr/>
          </p:nvGrpSpPr>
          <p:grpSpPr>
            <a:xfrm>
              <a:off x="2486418" y="1004127"/>
              <a:ext cx="490511" cy="2093661"/>
              <a:chOff x="2808313" y="5877272"/>
              <a:chExt cx="490511" cy="2093661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2811462" y="5877272"/>
                <a:ext cx="487362" cy="498970"/>
                <a:chOff x="2811462" y="5786685"/>
                <a:chExt cx="487362" cy="498970"/>
              </a:xfrm>
            </p:grpSpPr>
            <p:pic>
              <p:nvPicPr>
                <p:cNvPr id="79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0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1" name="Picture 2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7" name="组合 66"/>
              <p:cNvGrpSpPr/>
              <p:nvPr/>
            </p:nvGrpSpPr>
            <p:grpSpPr>
              <a:xfrm>
                <a:off x="2809900" y="6418957"/>
                <a:ext cx="487362" cy="498970"/>
                <a:chOff x="2811462" y="5786685"/>
                <a:chExt cx="487362" cy="498970"/>
              </a:xfrm>
            </p:grpSpPr>
            <p:pic>
              <p:nvPicPr>
                <p:cNvPr id="76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7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8" name="Picture 2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8" name="组合 67"/>
              <p:cNvGrpSpPr/>
              <p:nvPr/>
            </p:nvGrpSpPr>
            <p:grpSpPr>
              <a:xfrm>
                <a:off x="2808313" y="6944381"/>
                <a:ext cx="487362" cy="498970"/>
                <a:chOff x="2811462" y="5786685"/>
                <a:chExt cx="487362" cy="498970"/>
              </a:xfrm>
            </p:grpSpPr>
            <p:pic>
              <p:nvPicPr>
                <p:cNvPr id="73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4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5" name="Picture 2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9" name="组合 68"/>
              <p:cNvGrpSpPr/>
              <p:nvPr/>
            </p:nvGrpSpPr>
            <p:grpSpPr>
              <a:xfrm>
                <a:off x="2811462" y="7471963"/>
                <a:ext cx="487362" cy="498970"/>
                <a:chOff x="2811462" y="5786685"/>
                <a:chExt cx="487362" cy="498970"/>
              </a:xfrm>
            </p:grpSpPr>
            <p:pic>
              <p:nvPicPr>
                <p:cNvPr id="70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1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2" name="Picture 2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0" name="组合 19"/>
            <p:cNvGrpSpPr/>
            <p:nvPr/>
          </p:nvGrpSpPr>
          <p:grpSpPr>
            <a:xfrm>
              <a:off x="4970832" y="1004127"/>
              <a:ext cx="490511" cy="2093661"/>
              <a:chOff x="5501716" y="5871843"/>
              <a:chExt cx="490511" cy="2093661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504865" y="5871843"/>
                <a:ext cx="487362" cy="498970"/>
                <a:chOff x="2811462" y="5786685"/>
                <a:chExt cx="487362" cy="498970"/>
              </a:xfrm>
            </p:grpSpPr>
            <p:pic>
              <p:nvPicPr>
                <p:cNvPr id="63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4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5" name="Picture 2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" name="组合 50"/>
              <p:cNvGrpSpPr/>
              <p:nvPr/>
            </p:nvGrpSpPr>
            <p:grpSpPr>
              <a:xfrm>
                <a:off x="5503303" y="6413528"/>
                <a:ext cx="487362" cy="498970"/>
                <a:chOff x="2811462" y="5786685"/>
                <a:chExt cx="487362" cy="498970"/>
              </a:xfrm>
            </p:grpSpPr>
            <p:pic>
              <p:nvPicPr>
                <p:cNvPr id="60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" name="Picture 2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2" name="组合 51"/>
              <p:cNvGrpSpPr/>
              <p:nvPr/>
            </p:nvGrpSpPr>
            <p:grpSpPr>
              <a:xfrm>
                <a:off x="5501716" y="6938952"/>
                <a:ext cx="487362" cy="498970"/>
                <a:chOff x="2811462" y="5786685"/>
                <a:chExt cx="487362" cy="498970"/>
              </a:xfrm>
            </p:grpSpPr>
            <p:pic>
              <p:nvPicPr>
                <p:cNvPr id="57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8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9" name="Picture 2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3" name="组合 52"/>
              <p:cNvGrpSpPr/>
              <p:nvPr/>
            </p:nvGrpSpPr>
            <p:grpSpPr>
              <a:xfrm>
                <a:off x="5504865" y="7466534"/>
                <a:ext cx="487362" cy="498970"/>
                <a:chOff x="2811462" y="5786685"/>
                <a:chExt cx="487362" cy="498970"/>
              </a:xfrm>
            </p:grpSpPr>
            <p:pic>
              <p:nvPicPr>
                <p:cNvPr id="54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1462" y="580940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5" name="Picture 27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2574" y="5786685"/>
                  <a:ext cx="476250" cy="476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6" name="Picture 2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8612" y="6001693"/>
                  <a:ext cx="381000" cy="211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pic>
          <p:nvPicPr>
            <p:cNvPr id="21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911" y="587073"/>
              <a:ext cx="494531" cy="157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307713" y="50927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gradFill flip="none" rotWithShape="1">
                    <a:gsLst>
                      <a:gs pos="0">
                        <a:schemeClr val="bg2">
                          <a:lumMod val="90000"/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lumMod val="90000"/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lumMod val="90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华文细黑" pitchFamily="2" charset="-122"/>
                  <a:ea typeface="华文细黑" pitchFamily="2" charset="-122"/>
                </a:rPr>
                <a:t>圣灵石</a:t>
              </a:r>
              <a:endParaRPr lang="zh-CN" altLang="en-US" sz="1200" b="1" dirty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23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489" y="595903"/>
              <a:ext cx="494531" cy="157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5033686" y="508104"/>
              <a:ext cx="683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gradFill flip="none" rotWithShape="1">
                    <a:gsLst>
                      <a:gs pos="0">
                        <a:schemeClr val="bg2">
                          <a:lumMod val="90000"/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lumMod val="90000"/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lumMod val="90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华文细黑" pitchFamily="2" charset="-122"/>
                  <a:ea typeface="华文细黑" pitchFamily="2" charset="-122"/>
                </a:rPr>
                <a:t>预留</a:t>
              </a:r>
              <a:endParaRPr lang="zh-CN" altLang="en-US" sz="1200" b="1" dirty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25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4621" y="574718"/>
              <a:ext cx="494531" cy="157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4190998" y="506446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gradFill flip="none" rotWithShape="1">
                    <a:gsLst>
                      <a:gs pos="0">
                        <a:schemeClr val="bg2">
                          <a:lumMod val="90000"/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lumMod val="90000"/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lumMod val="90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华文细黑" pitchFamily="2" charset="-122"/>
                  <a:ea typeface="华文细黑" pitchFamily="2" charset="-122"/>
                </a:rPr>
                <a:t>预留</a:t>
              </a:r>
              <a:endParaRPr lang="zh-CN" altLang="en-US" sz="1200" b="1" dirty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920628" y="3169796"/>
              <a:ext cx="2203036" cy="537140"/>
              <a:chOff x="-790026" y="9334192"/>
              <a:chExt cx="3337688" cy="979121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-790026" y="9334192"/>
                <a:ext cx="3337688" cy="979121"/>
                <a:chOff x="2390775" y="2691219"/>
                <a:chExt cx="3511552" cy="1947455"/>
              </a:xfrm>
            </p:grpSpPr>
            <p:pic>
              <p:nvPicPr>
                <p:cNvPr id="48" name="Picture 9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90775" y="2691219"/>
                  <a:ext cx="3511552" cy="19474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" name="Picture 10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1358" y="2788646"/>
                  <a:ext cx="3324777" cy="1752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47" name="圆角矩形 46"/>
              <p:cNvSpPr/>
              <p:nvPr/>
            </p:nvSpPr>
            <p:spPr>
              <a:xfrm>
                <a:off x="-760020" y="9359383"/>
                <a:ext cx="3270556" cy="934012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extrusionH="19050">
                <a:bevelT w="25400" h="25400" prst="slope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394" y="3159767"/>
              <a:ext cx="714908" cy="6485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352" y="3711840"/>
              <a:ext cx="3290972" cy="694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6847" y="565385"/>
              <a:ext cx="2838450" cy="381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71677" y="3154681"/>
              <a:ext cx="696696" cy="6485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0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373" y="3214906"/>
              <a:ext cx="495757" cy="438111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2382356" y="3296988"/>
              <a:ext cx="505267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zh-CN" altLang="en-US" sz="12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琥珀" pitchFamily="2" charset="-122"/>
                  <a:ea typeface="华文琥珀" pitchFamily="2" charset="-122"/>
                </a:rPr>
                <a:t>圣物</a:t>
              </a:r>
              <a:endParaRPr lang="zh-CN" altLang="en-US" sz="1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-50580" y="850672"/>
              <a:ext cx="881973" cy="440120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 H   P   </a:t>
              </a:r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好感度  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英雄星级：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物理攻击：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魔法攻击：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物理防御：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魔法防御：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真实伤害：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真实防御：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暴      击：</a:t>
              </a:r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韧      性：</a:t>
              </a:r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穿      透：</a:t>
              </a:r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抵      抗：</a:t>
              </a:r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移动速度：</a:t>
              </a:r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技能冷却：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法力回复：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生命偷取：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487" y="2116664"/>
              <a:ext cx="1552575" cy="161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矩形 35"/>
            <p:cNvSpPr/>
            <p:nvPr/>
          </p:nvSpPr>
          <p:spPr>
            <a:xfrm>
              <a:off x="649388" y="850682"/>
              <a:ext cx="732893" cy="409342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999999</a:t>
              </a:r>
            </a:p>
            <a:p>
              <a:r>
                <a:rPr lang="zh-CN" altLang="en-US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十二阶</a:t>
              </a:r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星</a:t>
              </a:r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99999</a:t>
              </a:r>
            </a:p>
            <a:p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2500</a:t>
              </a:r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2500</a:t>
              </a:r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2500</a:t>
              </a:r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2500</a:t>
              </a:r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100.00%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20.00%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30</a:t>
              </a:r>
            </a:p>
            <a:p>
              <a:r>
                <a:rPr lang="en-US" altLang="zh-CN" sz="1000" b="1" dirty="0" smtClean="0">
                  <a:solidFill>
                    <a:srgbClr val="05FF76"/>
                  </a:solidFill>
                  <a:latin typeface="微软雅黑" pitchFamily="34" charset="-122"/>
                  <a:ea typeface="微软雅黑" pitchFamily="34" charset="-122"/>
                </a:rPr>
                <a:t>2.50%</a:t>
              </a:r>
            </a:p>
            <a:p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1000" b="1" dirty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994618" y="2719333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鞋子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989646" y="1111447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项链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003647" y="1650142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戒指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994618" y="2178556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护手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516914" y="2713833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武器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511942" y="1105947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头饰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525943" y="1644642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衣服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516914" y="2173056"/>
              <a:ext cx="479619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1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腰带</a:t>
              </a:r>
              <a:endParaRPr lang="en-US" altLang="zh-CN" sz="11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pic>
          <p:nvPicPr>
            <p:cNvPr id="45" name="Picture 12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93529" y="3861697"/>
              <a:ext cx="57358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28" cstate="print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999" y="1881741"/>
            <a:ext cx="1450190" cy="200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6" descr="http://news.4399.com/lol/yingxiong/jn_img/13499480191.jp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756" y="4126831"/>
            <a:ext cx="386209" cy="3862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http://news.4399.com/lol/yingxiong/jn_img/13499480561.jp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77" y="4122942"/>
            <a:ext cx="386209" cy="3862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0" descr="http://news.4399.com/lol/yingxiong/jn_img/13499480921.jp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384" y="4122943"/>
            <a:ext cx="386209" cy="3862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3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058" y="4731844"/>
            <a:ext cx="1287623" cy="42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矩形 95"/>
          <p:cNvSpPr/>
          <p:nvPr/>
        </p:nvSpPr>
        <p:spPr>
          <a:xfrm>
            <a:off x="3111936" y="1650534"/>
            <a:ext cx="232307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LV.99  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角色名字六字   称号五个字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7" name="Picture 13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708" y="4706607"/>
            <a:ext cx="1287623" cy="42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8" name="组合 97"/>
          <p:cNvGrpSpPr/>
          <p:nvPr/>
        </p:nvGrpSpPr>
        <p:grpSpPr>
          <a:xfrm>
            <a:off x="4713679" y="4742771"/>
            <a:ext cx="956026" cy="321423"/>
            <a:chOff x="4559851" y="1377565"/>
            <a:chExt cx="956026" cy="321423"/>
          </a:xfrm>
        </p:grpSpPr>
        <p:grpSp>
          <p:nvGrpSpPr>
            <p:cNvPr id="99" name="组合 98"/>
            <p:cNvGrpSpPr/>
            <p:nvPr/>
          </p:nvGrpSpPr>
          <p:grpSpPr>
            <a:xfrm>
              <a:off x="4559851" y="1377565"/>
              <a:ext cx="956026" cy="321423"/>
              <a:chOff x="4447520" y="1393277"/>
              <a:chExt cx="956026" cy="321423"/>
            </a:xfrm>
          </p:grpSpPr>
          <p:pic>
            <p:nvPicPr>
              <p:cNvPr id="101" name="Picture 1"/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7520" y="1393277"/>
                <a:ext cx="956026" cy="321423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3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1854" y="1478434"/>
                <a:ext cx="667020" cy="1660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00" name="矩形 99"/>
            <p:cNvSpPr/>
            <p:nvPr/>
          </p:nvSpPr>
          <p:spPr>
            <a:xfrm>
              <a:off x="4616768" y="1422301"/>
              <a:ext cx="813043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英雄升阶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tint val="66000"/>
                        <a:satMod val="160000"/>
                      </a:srgbClr>
                    </a:gs>
                    <a:gs pos="50000">
                      <a:srgbClr val="FFC000">
                        <a:tint val="44500"/>
                        <a:satMod val="160000"/>
                      </a:srgbClr>
                    </a:gs>
                    <a:gs pos="100000">
                      <a:srgbClr val="FFC0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3314243" y="4536999"/>
            <a:ext cx="101822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新魏" pitchFamily="2" charset="-122"/>
                <a:ea typeface="华文新魏" pitchFamily="2" charset="-122"/>
              </a:rPr>
              <a:t>英雄星级</a:t>
            </a:r>
            <a:endParaRPr lang="en-US" altLang="zh-CN" sz="1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766351" y="4742203"/>
            <a:ext cx="222853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spc="50" dirty="0" smtClean="0">
                <a:ln w="12700" cmpd="sng">
                  <a:noFill/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★☆☆☆☆</a:t>
            </a:r>
            <a:endParaRPr lang="zh-CN" altLang="en-US" sz="2000" b="1" spc="50" dirty="0">
              <a:ln w="12700" cmpd="sng">
                <a:noFill/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ctr"/>
            <a:endParaRPr lang="zh-CN" altLang="en-US" sz="1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623" y="1374481"/>
            <a:ext cx="28575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6" name="组合 105"/>
          <p:cNvGrpSpPr/>
          <p:nvPr/>
        </p:nvGrpSpPr>
        <p:grpSpPr>
          <a:xfrm>
            <a:off x="2645676" y="4480502"/>
            <a:ext cx="476250" cy="246221"/>
            <a:chOff x="-948577" y="1848408"/>
            <a:chExt cx="476250" cy="246221"/>
          </a:xfrm>
        </p:grpSpPr>
        <p:pic>
          <p:nvPicPr>
            <p:cNvPr id="107" name="Picture 5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48577" y="1881700"/>
              <a:ext cx="476250" cy="179639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8" name="矩形 107"/>
            <p:cNvSpPr/>
            <p:nvPr/>
          </p:nvSpPr>
          <p:spPr>
            <a:xfrm>
              <a:off x="-936137" y="1848408"/>
              <a:ext cx="453970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商店</a:t>
              </a:r>
              <a:endPara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02" y="4849990"/>
            <a:ext cx="652234" cy="260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矩形 109"/>
          <p:cNvSpPr/>
          <p:nvPr/>
        </p:nvSpPr>
        <p:spPr>
          <a:xfrm>
            <a:off x="2392543" y="2942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角色界面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伙伴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670" y="2201269"/>
            <a:ext cx="9197974" cy="447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1" y="2608588"/>
            <a:ext cx="7079884" cy="3888935"/>
          </a:xfrm>
          <a:prstGeom prst="roundRect">
            <a:avLst>
              <a:gd name="adj" fmla="val 46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" y="2934305"/>
            <a:ext cx="1512168" cy="362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536452" y="2621194"/>
            <a:ext cx="3401806" cy="3945548"/>
            <a:chOff x="2104628" y="5430175"/>
            <a:chExt cx="3619500" cy="3841048"/>
          </a:xfrm>
        </p:grpSpPr>
        <p:pic>
          <p:nvPicPr>
            <p:cNvPr id="6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628" y="5651733"/>
              <a:ext cx="3619500" cy="3619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组合 6"/>
            <p:cNvGrpSpPr/>
            <p:nvPr/>
          </p:nvGrpSpPr>
          <p:grpSpPr>
            <a:xfrm>
              <a:off x="2161424" y="5430175"/>
              <a:ext cx="3486857" cy="276999"/>
              <a:chOff x="1739899" y="5301251"/>
              <a:chExt cx="3486857" cy="276999"/>
            </a:xfrm>
          </p:grpSpPr>
          <p:pic>
            <p:nvPicPr>
              <p:cNvPr id="8" name="Picture 1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9899" y="5307235"/>
                <a:ext cx="2619375" cy="257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1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9031" y="5308641"/>
                <a:ext cx="847725" cy="2476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1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5627" y="5388573"/>
                <a:ext cx="494531" cy="1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539629" y="5301251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 smtClean="0">
                    <a:gradFill flip="none" rotWithShape="1">
                      <a:gsLst>
                        <a:gs pos="0">
                          <a:schemeClr val="bg2">
                            <a:lumMod val="9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9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9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  <a:latin typeface="华文细黑" pitchFamily="2" charset="-122"/>
                    <a:ea typeface="华文细黑" pitchFamily="2" charset="-122"/>
                  </a:rPr>
                  <a:t>圣灵石</a:t>
                </a:r>
                <a:endParaRPr lang="zh-CN" altLang="en-US" sz="1200" b="1" dirty="0">
                  <a:gradFill flip="none" rotWithShape="1">
                    <a:gsLst>
                      <a:gs pos="0">
                        <a:schemeClr val="bg2">
                          <a:lumMod val="90000"/>
                          <a:shade val="30000"/>
                          <a:satMod val="115000"/>
                        </a:schemeClr>
                      </a:gs>
                      <a:gs pos="50000">
                        <a:schemeClr val="bg2">
                          <a:lumMod val="90000"/>
                          <a:shade val="67500"/>
                          <a:satMod val="115000"/>
                        </a:schemeClr>
                      </a:gs>
                      <a:gs pos="100000">
                        <a:schemeClr val="bg2">
                          <a:lumMod val="90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</p:grpSp>
      <p:pic>
        <p:nvPicPr>
          <p:cNvPr id="12" name="Picture 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57" y="3611773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79" y="4335112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96" y="2886699"/>
            <a:ext cx="709985" cy="70370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D:\mugen\Complete_Collection\Arakune\Effects\00\vraref000_0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72" y="2865704"/>
            <a:ext cx="3361985" cy="31549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561" y="2699686"/>
            <a:ext cx="494531" cy="1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561463" y="262188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rPr>
              <a:t>圣灵石</a:t>
            </a:r>
            <a:endParaRPr lang="zh-CN" altLang="en-US" sz="1200" b="1" dirty="0"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18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139" y="2708516"/>
            <a:ext cx="494531" cy="1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249336" y="2620717"/>
            <a:ext cx="683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rPr>
              <a:t>预留</a:t>
            </a:r>
            <a:endParaRPr lang="zh-CN" altLang="en-US" sz="1200" b="1" dirty="0"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71" y="2687331"/>
            <a:ext cx="494531" cy="1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406648" y="26190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gradFill flip="none" rotWithShape="1">
                  <a:gsLst>
                    <a:gs pos="0">
                      <a:schemeClr val="bg2">
                        <a:lumMod val="9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9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9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华文细黑" pitchFamily="2" charset="-122"/>
                <a:ea typeface="华文细黑" pitchFamily="2" charset="-122"/>
              </a:rPr>
              <a:t>预留</a:t>
            </a:r>
            <a:endParaRPr lang="zh-CN" altLang="en-US" sz="1200" b="1" dirty="0"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497" y="2677998"/>
            <a:ext cx="28384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3" y="4229277"/>
            <a:ext cx="1552575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865038" y="2963295"/>
            <a:ext cx="732893" cy="40934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300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1800</a:t>
            </a:r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endParaRPr lang="en-US" altLang="zh-CN" sz="1000" b="1" dirty="0" smtClean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99999</a:t>
            </a:r>
          </a:p>
          <a:p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2500</a:t>
            </a:r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2500</a:t>
            </a:r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2500</a:t>
            </a:r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2500</a:t>
            </a:r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100.00%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20.00%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30</a:t>
            </a:r>
          </a:p>
          <a:p>
            <a:r>
              <a:rPr lang="en-US" altLang="zh-CN" sz="1000" b="1" dirty="0" smtClean="0">
                <a:solidFill>
                  <a:srgbClr val="05FF76"/>
                </a:solidFill>
                <a:latin typeface="微软雅黑" pitchFamily="34" charset="-122"/>
                <a:ea typeface="微软雅黑" pitchFamily="34" charset="-122"/>
              </a:rPr>
              <a:t>2.50%</a:t>
            </a:r>
          </a:p>
          <a:p>
            <a:endParaRPr lang="en-US" altLang="zh-CN" sz="1000" b="1" dirty="0" smtClean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dirty="0">
              <a:solidFill>
                <a:srgbClr val="05FF7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527" y="5824453"/>
            <a:ext cx="3290972" cy="69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8704" y="5974310"/>
            <a:ext cx="5735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275" y="2917270"/>
            <a:ext cx="3341132" cy="2937088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737" y="5975287"/>
            <a:ext cx="1288353" cy="40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17" y="6100650"/>
            <a:ext cx="652234" cy="260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组合 29"/>
          <p:cNvGrpSpPr/>
          <p:nvPr/>
        </p:nvGrpSpPr>
        <p:grpSpPr>
          <a:xfrm>
            <a:off x="4695319" y="6050326"/>
            <a:ext cx="956026" cy="321423"/>
            <a:chOff x="4559851" y="1377565"/>
            <a:chExt cx="956026" cy="321423"/>
          </a:xfrm>
        </p:grpSpPr>
        <p:grpSp>
          <p:nvGrpSpPr>
            <p:cNvPr id="31" name="组合 30"/>
            <p:cNvGrpSpPr/>
            <p:nvPr/>
          </p:nvGrpSpPr>
          <p:grpSpPr>
            <a:xfrm>
              <a:off x="4559851" y="1377565"/>
              <a:ext cx="956026" cy="321423"/>
              <a:chOff x="4447520" y="1393277"/>
              <a:chExt cx="956026" cy="321423"/>
            </a:xfrm>
          </p:grpSpPr>
          <p:pic>
            <p:nvPicPr>
              <p:cNvPr id="33" name="Picture 1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7520" y="1393277"/>
                <a:ext cx="956026" cy="321423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1854" y="1478434"/>
                <a:ext cx="667020" cy="1660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2" name="矩形 31"/>
            <p:cNvSpPr/>
            <p:nvPr/>
          </p:nvSpPr>
          <p:spPr>
            <a:xfrm>
              <a:off x="4837145" y="1422301"/>
              <a:ext cx="453971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0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C000">
                          <a:tint val="66000"/>
                          <a:satMod val="160000"/>
                        </a:srgbClr>
                      </a:gs>
                      <a:gs pos="50000">
                        <a:srgbClr val="FFC000">
                          <a:tint val="44500"/>
                          <a:satMod val="160000"/>
                        </a:srgbClr>
                      </a:gs>
                      <a:gs pos="100000">
                        <a:srgbClr val="FFC00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升级</a:t>
              </a:r>
              <a:endPara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tint val="66000"/>
                        <a:satMod val="160000"/>
                      </a:srgbClr>
                    </a:gs>
                    <a:gs pos="50000">
                      <a:srgbClr val="FFC000">
                        <a:tint val="44500"/>
                        <a:satMod val="160000"/>
                      </a:srgbClr>
                    </a:gs>
                    <a:gs pos="100000">
                      <a:srgbClr val="FFC0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2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65" y="4834454"/>
            <a:ext cx="502333" cy="504977"/>
          </a:xfrm>
          <a:prstGeom prst="ellipse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2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14" y="4078021"/>
            <a:ext cx="502333" cy="504977"/>
          </a:xfrm>
          <a:prstGeom prst="ellipse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2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280" y="3339404"/>
            <a:ext cx="502333" cy="504977"/>
          </a:xfrm>
          <a:prstGeom prst="ellipse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2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626" y="3339404"/>
            <a:ext cx="502333" cy="504977"/>
          </a:xfrm>
          <a:prstGeom prst="ellipse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1"/>
          <p:cNvPicPr>
            <a:picLocks noChangeAspect="1" noChangeArrowheads="1"/>
          </p:cNvPicPr>
          <p:nvPr/>
        </p:nvPicPr>
        <p:blipFill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414" y="4122064"/>
            <a:ext cx="502333" cy="504977"/>
          </a:xfrm>
          <a:prstGeom prst="ellipse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35" y="4858051"/>
            <a:ext cx="502333" cy="504977"/>
          </a:xfrm>
          <a:prstGeom prst="ellipse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矩形 40"/>
          <p:cNvSpPr/>
          <p:nvPr/>
        </p:nvSpPr>
        <p:spPr>
          <a:xfrm>
            <a:off x="2624518" y="2930223"/>
            <a:ext cx="7425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圣灵石</a:t>
            </a:r>
            <a:endParaRPr lang="en-US" altLang="zh-CN" sz="1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阶</a:t>
            </a:r>
            <a:endParaRPr lang="zh-CN" altLang="en-US" sz="1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597230" y="3013868"/>
            <a:ext cx="1190570" cy="28136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19050">
            <a:bevelT w="25400" h="25400" prst="softRound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17" y="2963285"/>
            <a:ext cx="1285072" cy="376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圆角矩形 43"/>
          <p:cNvSpPr/>
          <p:nvPr/>
        </p:nvSpPr>
        <p:spPr>
          <a:xfrm>
            <a:off x="3432747" y="5582708"/>
            <a:ext cx="1762167" cy="382260"/>
          </a:xfrm>
          <a:prstGeom prst="roundRect">
            <a:avLst>
              <a:gd name="adj" fmla="val 1352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19050">
            <a:bevelT w="25400" h="25400" prst="softRound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54170" y="5577691"/>
            <a:ext cx="15953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主角</a:t>
            </a: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HP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上限    </a:t>
            </a: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+4500 </a:t>
            </a: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主角</a:t>
            </a: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MP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上限    </a:t>
            </a: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5FF76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+200</a:t>
            </a:r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5FF76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690281" y="6042759"/>
            <a:ext cx="1190570" cy="28136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19050">
            <a:bevelT w="25400" h="25400" prst="softRound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79232" y="6061809"/>
            <a:ext cx="105349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下一级：</a:t>
            </a:r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</a:rPr>
              <a:t>★</a:t>
            </a:r>
            <a:endParaRPr lang="zh-CN" altLang="en-US" sz="1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FFFF0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447" y="2618113"/>
            <a:ext cx="28575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矩形 48"/>
          <p:cNvSpPr/>
          <p:nvPr/>
        </p:nvSpPr>
        <p:spPr>
          <a:xfrm>
            <a:off x="134163" y="2934305"/>
            <a:ext cx="857927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H   P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M  P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S   P</a:t>
            </a:r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物理攻击：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魔法攻击：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物理防御：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魔法防御：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真实伤害：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真实防御：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暴      击：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韧      性：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穿      透：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抵      抗：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移动速度：</a:t>
            </a:r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技能冷却：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法力回复：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生命偷取：</a:t>
            </a:r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056099" y="395965"/>
            <a:ext cx="5666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角色界面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圣灵石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9" y="1332396"/>
            <a:ext cx="894397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7" y="1980468"/>
            <a:ext cx="813690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31" y="1836452"/>
            <a:ext cx="8302463" cy="4795961"/>
          </a:xfrm>
          <a:prstGeom prst="roundRect">
            <a:avLst>
              <a:gd name="adj" fmla="val 30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4" y="2205570"/>
            <a:ext cx="8286750" cy="442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75" y="1548420"/>
            <a:ext cx="86409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563778" y="1971878"/>
            <a:ext cx="3003025" cy="264172"/>
            <a:chOff x="664518" y="823118"/>
            <a:chExt cx="2461833" cy="264172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8" y="823118"/>
              <a:ext cx="2461833" cy="26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62" y="884608"/>
              <a:ext cx="432048" cy="20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039" y="888455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44" y="891097"/>
              <a:ext cx="319681" cy="178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88" y="3844722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5" y="2396309"/>
            <a:ext cx="709985" cy="70370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37" y="2309092"/>
            <a:ext cx="7362234" cy="4210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6" descr="http://wenwen.soso.com/p/20100701/20100701182313-2115136726.jpg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076" y="2814682"/>
            <a:ext cx="2216465" cy="221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http://wenwen.soso.com/p/20101217/20101217231934-1766447324.jpg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68469">
            <a:off x="2895984" y="2393021"/>
            <a:ext cx="1386606" cy="261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9" descr="D:\[新项目]神作\美术参考\怪物原画\新建文件夹\81.gif"/>
          <p:cNvPicPr>
            <a:picLocks noChangeAspect="1" noChangeArrowheads="1"/>
          </p:cNvPicPr>
          <p:nvPr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35" y="4992660"/>
            <a:ext cx="429022" cy="4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D:\[新项目]神作\美术参考\怪物原画\新建文件夹\13.g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68" y="4932796"/>
            <a:ext cx="634554" cy="6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1" descr="D:\[新项目]神作\美术参考\怪物原画\新建文件夹\25.gif"/>
          <p:cNvPicPr>
            <a:picLocks noChangeAspect="1" noChangeArrowheads="1"/>
          </p:cNvPicPr>
          <p:nvPr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12" y="5000642"/>
            <a:ext cx="429022" cy="4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D:\[新项目]神作\美术参考\怪物原画\新建文件夹\31.gif"/>
          <p:cNvPicPr>
            <a:picLocks noChangeAspect="1" noChangeArrowheads="1"/>
          </p:cNvPicPr>
          <p:nvPr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22" y="4990450"/>
            <a:ext cx="429022" cy="4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3" descr="D:\[新项目]神作\美术参考\怪物原画\新建文件夹\60.gif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36" y="4996652"/>
            <a:ext cx="429022" cy="4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410" y="5532102"/>
            <a:ext cx="869800" cy="3238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2709626" y="5555527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需要原力</a:t>
            </a:r>
            <a:endParaRPr lang="en-US" altLang="zh-CN" sz="1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Picture 2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48" y="5881888"/>
            <a:ext cx="1286720" cy="39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43" y="5986077"/>
            <a:ext cx="652156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矩形 25"/>
          <p:cNvSpPr/>
          <p:nvPr/>
        </p:nvSpPr>
        <p:spPr>
          <a:xfrm>
            <a:off x="3209130" y="5909489"/>
            <a:ext cx="67518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C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升 阶</a:t>
            </a:r>
            <a:endParaRPr lang="en-US" altLang="zh-CN" sz="16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FFC00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007410" y="2761889"/>
            <a:ext cx="504055" cy="492843"/>
          </a:xfrm>
          <a:prstGeom prst="ellipse">
            <a:avLst/>
          </a:prstGeom>
          <a:blipFill dpi="0" rotWithShape="1">
            <a:blip r:embed="rId23">
              <a:alphaModFix amt="60000"/>
            </a:blip>
            <a:srcRect/>
            <a:stretch>
              <a:fillRect/>
            </a:stretch>
          </a:blipFill>
          <a:ln>
            <a:gradFill flip="none" rotWithShape="1"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>
            <a:glow rad="50800">
              <a:srgbClr val="FFFF00">
                <a:alpha val="22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55" y="2593800"/>
            <a:ext cx="646406" cy="6609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椭圆 28"/>
          <p:cNvSpPr/>
          <p:nvPr/>
        </p:nvSpPr>
        <p:spPr>
          <a:xfrm>
            <a:off x="5034869" y="3567046"/>
            <a:ext cx="504055" cy="492843"/>
          </a:xfrm>
          <a:prstGeom prst="ellipse">
            <a:avLst/>
          </a:prstGeom>
          <a:blipFill dpi="0" rotWithShape="1">
            <a:blip r:embed="rId23">
              <a:alphaModFix amt="48000"/>
            </a:blip>
            <a:srcRect/>
            <a:stretch>
              <a:fillRect/>
            </a:stretch>
          </a:blipFill>
          <a:ln w="19050">
            <a:gradFill flip="none" rotWithShape="1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  <a:tileRect l="-100000" t="-100000"/>
            </a:gra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799051" y="2525776"/>
            <a:ext cx="2664296" cy="3306750"/>
          </a:xfrm>
          <a:prstGeom prst="roundRect">
            <a:avLst>
              <a:gd name="adj" fmla="val 7392"/>
            </a:avLst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059" y="3334903"/>
            <a:ext cx="2448272" cy="25362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31"/>
          <p:cNvSpPr/>
          <p:nvPr/>
        </p:nvSpPr>
        <p:spPr>
          <a:xfrm>
            <a:off x="5897726" y="2583850"/>
            <a:ext cx="11144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神器名字</a:t>
            </a:r>
            <a:endParaRPr lang="zh-CN" altLang="en-US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71059" y="3550927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神器属性</a:t>
            </a:r>
            <a:endParaRPr lang="en-US" altLang="zh-CN" sz="1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FF00">
                      <a:tint val="66000"/>
                      <a:satMod val="160000"/>
                    </a:srgbClr>
                  </a:gs>
                  <a:gs pos="50000">
                    <a:srgbClr val="FFFF00">
                      <a:tint val="44500"/>
                      <a:satMod val="160000"/>
                    </a:srgbClr>
                  </a:gs>
                  <a:gs pos="100000">
                    <a:srgbClr val="FFFF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64871" y="3820593"/>
            <a:ext cx="1061509" cy="12772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endParaRPr lang="en-US" altLang="zh-CN" sz="11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5FF76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1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5FF76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009" y="4733731"/>
            <a:ext cx="2448272" cy="25362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/>
          <p:cNvSpPr/>
          <p:nvPr/>
        </p:nvSpPr>
        <p:spPr>
          <a:xfrm>
            <a:off x="5921380" y="4878082"/>
            <a:ext cx="9861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下一阶属性</a:t>
            </a:r>
            <a:endParaRPr lang="en-US" altLang="zh-CN" sz="1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FF00">
                      <a:tint val="66000"/>
                      <a:satMod val="160000"/>
                    </a:srgbClr>
                  </a:gs>
                  <a:gs pos="50000">
                    <a:srgbClr val="FFFF00">
                      <a:tint val="44500"/>
                      <a:satMod val="160000"/>
                    </a:srgbClr>
                  </a:gs>
                  <a:gs pos="100000">
                    <a:srgbClr val="FFFF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58042" y="5175075"/>
            <a:ext cx="1061509" cy="6001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+9999</a:t>
            </a:r>
          </a:p>
          <a:p>
            <a:r>
              <a:rPr lang="zh-CN" altLang="en-US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1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en-US" altLang="zh-CN" sz="11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37FF91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9999</a:t>
            </a:r>
          </a:p>
        </p:txBody>
      </p:sp>
      <p:sp>
        <p:nvSpPr>
          <p:cNvPr id="38" name="矩形 37"/>
          <p:cNvSpPr/>
          <p:nvPr/>
        </p:nvSpPr>
        <p:spPr>
          <a:xfrm>
            <a:off x="5898760" y="3054147"/>
            <a:ext cx="189186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拥有者   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角色名字六字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Picture 2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4" y="3122782"/>
            <a:ext cx="709985" cy="70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矩形 39"/>
          <p:cNvSpPr/>
          <p:nvPr/>
        </p:nvSpPr>
        <p:spPr>
          <a:xfrm>
            <a:off x="740156" y="1981403"/>
            <a:ext cx="58541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神  器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" name="Picture 2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571" y="2393466"/>
            <a:ext cx="1158344" cy="42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26" y="5856227"/>
            <a:ext cx="546610" cy="553530"/>
          </a:xfrm>
          <a:prstGeom prst="ellipse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82" y="3387187"/>
            <a:ext cx="646406" cy="6609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矩形 43"/>
          <p:cNvSpPr/>
          <p:nvPr/>
        </p:nvSpPr>
        <p:spPr>
          <a:xfrm>
            <a:off x="8111249" y="5930448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取回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原力</a:t>
            </a:r>
            <a:endParaRPr lang="en-US" altLang="zh-CN" sz="1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5" name="Picture 34"/>
          <p:cNvPicPr>
            <a:picLocks noChangeAspect="1" noChangeArrowheads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37" y="5735922"/>
            <a:ext cx="762000" cy="76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矩形 45"/>
          <p:cNvSpPr/>
          <p:nvPr/>
        </p:nvSpPr>
        <p:spPr>
          <a:xfrm>
            <a:off x="721106" y="5924689"/>
            <a:ext cx="453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更换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伙伴</a:t>
            </a:r>
            <a:endParaRPr lang="en-US" altLang="zh-CN" sz="10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Picture 35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36" y="5631147"/>
            <a:ext cx="180975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矩形 47"/>
          <p:cNvSpPr/>
          <p:nvPr/>
        </p:nvSpPr>
        <p:spPr>
          <a:xfrm>
            <a:off x="3651383" y="5562299"/>
            <a:ext cx="63350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1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99999</a:t>
            </a:r>
            <a:endParaRPr lang="en-US" altLang="zh-CN" sz="11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634874" y="2590440"/>
            <a:ext cx="7681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100</a:t>
            </a:r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阶</a:t>
            </a:r>
            <a:endParaRPr lang="zh-CN" altLang="en-US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713645" y="1991501"/>
            <a:ext cx="7393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好 感 度</a:t>
            </a:r>
            <a:endParaRPr lang="en-US" altLang="zh-CN" sz="1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396916" y="26064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英雄界面</a:t>
            </a:r>
            <a:r>
              <a:rPr lang="en-US" altLang="zh-CN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---</a:t>
            </a:r>
            <a:r>
              <a:rPr lang="zh-CN" alt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神器</a:t>
            </a:r>
            <a:endParaRPr lang="zh-CN" altLang="en-US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7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2959</Words>
  <Application>Microsoft Office PowerPoint</Application>
  <PresentationFormat>全屏显示(4:3)</PresentationFormat>
  <Paragraphs>864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liujiping</cp:lastModifiedBy>
  <cp:revision>19</cp:revision>
  <dcterms:created xsi:type="dcterms:W3CDTF">2014-04-24T02:44:14Z</dcterms:created>
  <dcterms:modified xsi:type="dcterms:W3CDTF">2014-05-05T02:55:31Z</dcterms:modified>
</cp:coreProperties>
</file>